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76" r:id="rId3"/>
    <p:sldId id="363" r:id="rId4"/>
    <p:sldId id="362" r:id="rId5"/>
    <p:sldId id="261" r:id="rId6"/>
    <p:sldId id="269" r:id="rId7"/>
    <p:sldId id="364" r:id="rId8"/>
    <p:sldId id="357" r:id="rId9"/>
    <p:sldId id="292" r:id="rId10"/>
    <p:sldId id="300" r:id="rId11"/>
    <p:sldId id="293" r:id="rId12"/>
    <p:sldId id="294" r:id="rId13"/>
    <p:sldId id="298" r:id="rId14"/>
    <p:sldId id="296" r:id="rId15"/>
    <p:sldId id="297" r:id="rId16"/>
    <p:sldId id="303" r:id="rId17"/>
    <p:sldId id="304" r:id="rId18"/>
    <p:sldId id="305" r:id="rId19"/>
    <p:sldId id="306" r:id="rId20"/>
    <p:sldId id="307" r:id="rId21"/>
    <p:sldId id="361" r:id="rId22"/>
    <p:sldId id="295" r:id="rId23"/>
    <p:sldId id="320" r:id="rId24"/>
    <p:sldId id="275" r:id="rId25"/>
    <p:sldId id="308" r:id="rId26"/>
    <p:sldId id="281" r:id="rId27"/>
    <p:sldId id="279" r:id="rId28"/>
    <p:sldId id="321" r:id="rId29"/>
    <p:sldId id="323" r:id="rId30"/>
    <p:sldId id="322" r:id="rId31"/>
    <p:sldId id="324" r:id="rId32"/>
    <p:sldId id="326" r:id="rId33"/>
    <p:sldId id="325" r:id="rId34"/>
    <p:sldId id="309" r:id="rId35"/>
    <p:sldId id="277" r:id="rId36"/>
    <p:sldId id="270" r:id="rId37"/>
    <p:sldId id="274" r:id="rId38"/>
    <p:sldId id="271" r:id="rId39"/>
    <p:sldId id="272" r:id="rId40"/>
    <p:sldId id="312" r:id="rId41"/>
    <p:sldId id="288" r:id="rId42"/>
    <p:sldId id="329" r:id="rId43"/>
    <p:sldId id="352" r:id="rId44"/>
    <p:sldId id="353" r:id="rId45"/>
    <p:sldId id="310" r:id="rId46"/>
    <p:sldId id="311" r:id="rId47"/>
    <p:sldId id="318" r:id="rId48"/>
    <p:sldId id="334" r:id="rId49"/>
    <p:sldId id="331" r:id="rId50"/>
    <p:sldId id="332" r:id="rId51"/>
    <p:sldId id="333" r:id="rId52"/>
    <p:sldId id="338" r:id="rId53"/>
    <p:sldId id="337" r:id="rId54"/>
    <p:sldId id="335" r:id="rId55"/>
    <p:sldId id="336" r:id="rId56"/>
    <p:sldId id="301" r:id="rId57"/>
    <p:sldId id="341" r:id="rId58"/>
    <p:sldId id="313" r:id="rId59"/>
    <p:sldId id="314" r:id="rId60"/>
    <p:sldId id="319" r:id="rId61"/>
    <p:sldId id="315" r:id="rId62"/>
    <p:sldId id="340" r:id="rId63"/>
    <p:sldId id="316" r:id="rId64"/>
    <p:sldId id="317" r:id="rId65"/>
    <p:sldId id="339" r:id="rId66"/>
    <p:sldId id="354" r:id="rId67"/>
    <p:sldId id="355" r:id="rId68"/>
    <p:sldId id="356" r:id="rId69"/>
    <p:sldId id="342" r:id="rId70"/>
    <p:sldId id="343" r:id="rId71"/>
    <p:sldId id="346" r:id="rId72"/>
    <p:sldId id="347" r:id="rId73"/>
    <p:sldId id="345" r:id="rId74"/>
    <p:sldId id="348" r:id="rId75"/>
    <p:sldId id="349" r:id="rId76"/>
    <p:sldId id="327" r:id="rId77"/>
    <p:sldId id="328" r:id="rId78"/>
    <p:sldId id="330" r:id="rId79"/>
    <p:sldId id="350" r:id="rId80"/>
    <p:sldId id="351" r:id="rId81"/>
    <p:sldId id="273" r:id="rId82"/>
    <p:sldId id="284" r:id="rId83"/>
    <p:sldId id="280" r:id="rId84"/>
    <p:sldId id="286" r:id="rId85"/>
    <p:sldId id="283" r:id="rId86"/>
    <p:sldId id="285" r:id="rId87"/>
    <p:sldId id="358" r:id="rId88"/>
    <p:sldId id="359" r:id="rId89"/>
    <p:sldId id="360" r:id="rId90"/>
    <p:sldId id="257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00D95-56DA-4E11-807F-FAAF01179C25}" v="10" dt="2022-04-21T01:24:55.2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9" autoAdjust="0"/>
    <p:restoredTop sz="89331" autoAdjust="0"/>
  </p:normalViewPr>
  <p:slideViewPr>
    <p:cSldViewPr snapToGrid="0">
      <p:cViewPr varScale="1">
        <p:scale>
          <a:sx n="56" d="100"/>
          <a:sy n="56" d="100"/>
        </p:scale>
        <p:origin x="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80DDF35-9F86-4EC7-BB5F-A76171FC86E9}"/>
    <pc:docChg chg="undo custSel addSld delSld modSld">
      <pc:chgData name="Weifeng Xu" userId="e7aed605-a3dd-4d5a-a692-a87037af107b" providerId="ADAL" clId="{980DDF35-9F86-4EC7-BB5F-A76171FC86E9}" dt="2021-05-06T21:19:31.085" v="393" actId="20577"/>
      <pc:docMkLst>
        <pc:docMk/>
      </pc:docMkLst>
      <pc:sldChg chg="modNotesTx">
        <pc:chgData name="Weifeng Xu" userId="e7aed605-a3dd-4d5a-a692-a87037af107b" providerId="ADAL" clId="{980DDF35-9F86-4EC7-BB5F-A76171FC86E9}" dt="2021-05-06T21:19:31.085" v="393" actId="20577"/>
        <pc:sldMkLst>
          <pc:docMk/>
          <pc:sldMk cId="293504700" sldId="261"/>
        </pc:sldMkLst>
      </pc:sldChg>
      <pc:sldChg chg="addSp modSp mod">
        <pc:chgData name="Weifeng Xu" userId="e7aed605-a3dd-4d5a-a692-a87037af107b" providerId="ADAL" clId="{980DDF35-9F86-4EC7-BB5F-A76171FC86E9}" dt="2021-05-04T03:37:55.508" v="388" actId="20577"/>
        <pc:sldMkLst>
          <pc:docMk/>
          <pc:sldMk cId="2057685942" sldId="268"/>
        </pc:sldMkLst>
        <pc:spChg chg="add mod">
          <ac:chgData name="Weifeng Xu" userId="e7aed605-a3dd-4d5a-a692-a87037af107b" providerId="ADAL" clId="{980DDF35-9F86-4EC7-BB5F-A76171FC86E9}" dt="2021-05-04T03:37:55.508" v="388" actId="20577"/>
          <ac:spMkLst>
            <pc:docMk/>
            <pc:sldMk cId="2057685942" sldId="268"/>
            <ac:spMk id="10" creationId="{F8FA9A2F-CDBD-4753-B219-6C9422E751E3}"/>
          </ac:spMkLst>
        </pc:spChg>
      </pc:sldChg>
      <pc:sldChg chg="addSp modSp new mod modNotesTx">
        <pc:chgData name="Weifeng Xu" userId="e7aed605-a3dd-4d5a-a692-a87037af107b" providerId="ADAL" clId="{980DDF35-9F86-4EC7-BB5F-A76171FC86E9}" dt="2021-05-04T03:36:55.261" v="302" actId="20577"/>
        <pc:sldMkLst>
          <pc:docMk/>
          <pc:sldMk cId="1604055055" sldId="362"/>
        </pc:sldMkLst>
        <pc:spChg chg="mod">
          <ac:chgData name="Weifeng Xu" userId="e7aed605-a3dd-4d5a-a692-a87037af107b" providerId="ADAL" clId="{980DDF35-9F86-4EC7-BB5F-A76171FC86E9}" dt="2021-05-04T03:36:55.261" v="302" actId="20577"/>
          <ac:spMkLst>
            <pc:docMk/>
            <pc:sldMk cId="1604055055" sldId="362"/>
            <ac:spMk id="2" creationId="{A1EA33A0-CA66-4C3C-83E9-ADB2E844B873}"/>
          </ac:spMkLst>
        </pc:spChg>
        <pc:spChg chg="add mod">
          <ac:chgData name="Weifeng Xu" userId="e7aed605-a3dd-4d5a-a692-a87037af107b" providerId="ADAL" clId="{980DDF35-9F86-4EC7-BB5F-A76171FC86E9}" dt="2021-05-04T03:36:40.369" v="301" actId="207"/>
          <ac:spMkLst>
            <pc:docMk/>
            <pc:sldMk cId="1604055055" sldId="362"/>
            <ac:spMk id="7" creationId="{D9CF47DD-89B8-4339-92B2-FB022E67F67A}"/>
          </ac:spMkLst>
        </pc:spChg>
        <pc:picChg chg="add mod">
          <ac:chgData name="Weifeng Xu" userId="e7aed605-a3dd-4d5a-a692-a87037af107b" providerId="ADAL" clId="{980DDF35-9F86-4EC7-BB5F-A76171FC86E9}" dt="2021-05-04T03:15:01.051" v="113" actId="1076"/>
          <ac:picMkLst>
            <pc:docMk/>
            <pc:sldMk cId="1604055055" sldId="362"/>
            <ac:picMk id="4" creationId="{CF624FAF-43C5-419A-8D57-6B8543C8B849}"/>
          </ac:picMkLst>
        </pc:picChg>
        <pc:picChg chg="add mod">
          <ac:chgData name="Weifeng Xu" userId="e7aed605-a3dd-4d5a-a692-a87037af107b" providerId="ADAL" clId="{980DDF35-9F86-4EC7-BB5F-A76171FC86E9}" dt="2021-05-04T03:19:41.338" v="146" actId="1076"/>
          <ac:picMkLst>
            <pc:docMk/>
            <pc:sldMk cId="1604055055" sldId="362"/>
            <ac:picMk id="6" creationId="{48FCC0A0-1779-4DA6-910E-FA1F6318420A}"/>
          </ac:picMkLst>
        </pc:picChg>
      </pc:sldChg>
      <pc:sldChg chg="addSp delSp modSp new del mod setBg modClrScheme chgLayout">
        <pc:chgData name="Weifeng Xu" userId="e7aed605-a3dd-4d5a-a692-a87037af107b" providerId="ADAL" clId="{980DDF35-9F86-4EC7-BB5F-A76171FC86E9}" dt="2021-05-04T02:51:01.723" v="9" actId="47"/>
        <pc:sldMkLst>
          <pc:docMk/>
          <pc:sldMk cId="2005759558" sldId="362"/>
        </pc:sldMkLst>
        <pc:spChg chg="del">
          <ac:chgData name="Weifeng Xu" userId="e7aed605-a3dd-4d5a-a692-a87037af107b" providerId="ADAL" clId="{980DDF35-9F86-4EC7-BB5F-A76171FC86E9}" dt="2021-05-04T01:37:14.465" v="1" actId="700"/>
          <ac:spMkLst>
            <pc:docMk/>
            <pc:sldMk cId="2005759558" sldId="362"/>
            <ac:spMk id="2" creationId="{4FAB76D5-E83F-4E89-85F5-F8EECA9DA1F6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9" creationId="{32BC26D8-82FB-445E-AA49-62A77D7C1EE0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11" creationId="{CB44330D-EA18-4254-AA95-EB49948539B8}"/>
          </ac:spMkLst>
        </pc:spChg>
        <pc:picChg chg="add del mod">
          <ac:chgData name="Weifeng Xu" userId="e7aed605-a3dd-4d5a-a692-a87037af107b" providerId="ADAL" clId="{980DDF35-9F86-4EC7-BB5F-A76171FC86E9}" dt="2021-05-04T02:50:56.835" v="8" actId="478"/>
          <ac:picMkLst>
            <pc:docMk/>
            <pc:sldMk cId="2005759558" sldId="362"/>
            <ac:picMk id="4" creationId="{0B7EE33C-F770-4421-A14B-ADF99E29F185}"/>
          </ac:picMkLst>
        </pc:picChg>
      </pc:sldChg>
    </pc:docChg>
  </pc:docChgLst>
  <pc:docChgLst>
    <pc:chgData name="Weifeng Xu" userId="e7aed605-a3dd-4d5a-a692-a87037af107b" providerId="ADAL" clId="{8AF00D95-56DA-4E11-807F-FAAF01179C25}"/>
    <pc:docChg chg="undo custSel addSld delSld modSld sldOrd">
      <pc:chgData name="Weifeng Xu" userId="e7aed605-a3dd-4d5a-a692-a87037af107b" providerId="ADAL" clId="{8AF00D95-56DA-4E11-807F-FAAF01179C25}" dt="2022-04-21T02:51:53.081" v="417" actId="313"/>
      <pc:docMkLst>
        <pc:docMk/>
      </pc:docMkLst>
      <pc:sldChg chg="addSp modSp mod">
        <pc:chgData name="Weifeng Xu" userId="e7aed605-a3dd-4d5a-a692-a87037af107b" providerId="ADAL" clId="{8AF00D95-56DA-4E11-807F-FAAF01179C25}" dt="2022-04-21T00:59:18.516" v="5" actId="1076"/>
        <pc:sldMkLst>
          <pc:docMk/>
          <pc:sldMk cId="293504700" sldId="261"/>
        </pc:sldMkLst>
        <pc:spChg chg="mod">
          <ac:chgData name="Weifeng Xu" userId="e7aed605-a3dd-4d5a-a692-a87037af107b" providerId="ADAL" clId="{8AF00D95-56DA-4E11-807F-FAAF01179C25}" dt="2022-04-21T00:58:19.314" v="1" actId="1076"/>
          <ac:spMkLst>
            <pc:docMk/>
            <pc:sldMk cId="293504700" sldId="261"/>
            <ac:spMk id="8" creationId="{00000000-0000-0000-0000-000000000000}"/>
          </ac:spMkLst>
        </pc:spChg>
        <pc:spChg chg="mod">
          <ac:chgData name="Weifeng Xu" userId="e7aed605-a3dd-4d5a-a692-a87037af107b" providerId="ADAL" clId="{8AF00D95-56DA-4E11-807F-FAAF01179C25}" dt="2022-04-21T00:58:21.829" v="2" actId="1076"/>
          <ac:spMkLst>
            <pc:docMk/>
            <pc:sldMk cId="293504700" sldId="261"/>
            <ac:spMk id="9" creationId="{00000000-0000-0000-0000-000000000000}"/>
          </ac:spMkLst>
        </pc:spChg>
        <pc:picChg chg="add mod">
          <ac:chgData name="Weifeng Xu" userId="e7aed605-a3dd-4d5a-a692-a87037af107b" providerId="ADAL" clId="{8AF00D95-56DA-4E11-807F-FAAF01179C25}" dt="2022-04-21T00:59:18.516" v="5" actId="1076"/>
          <ac:picMkLst>
            <pc:docMk/>
            <pc:sldMk cId="293504700" sldId="261"/>
            <ac:picMk id="7" creationId="{91741D5D-E1CF-4997-A2D9-8EB49A125FC7}"/>
          </ac:picMkLst>
        </pc:picChg>
      </pc:sldChg>
      <pc:sldChg chg="del">
        <pc:chgData name="Weifeng Xu" userId="e7aed605-a3dd-4d5a-a692-a87037af107b" providerId="ADAL" clId="{8AF00D95-56DA-4E11-807F-FAAF01179C25}" dt="2022-04-21T01:22:47.918" v="335" actId="47"/>
        <pc:sldMkLst>
          <pc:docMk/>
          <pc:sldMk cId="2057685942" sldId="268"/>
        </pc:sldMkLst>
      </pc:sldChg>
      <pc:sldChg chg="addSp modSp mod">
        <pc:chgData name="Weifeng Xu" userId="e7aed605-a3dd-4d5a-a692-a87037af107b" providerId="ADAL" clId="{8AF00D95-56DA-4E11-807F-FAAF01179C25}" dt="2022-04-21T01:21:27.251" v="334" actId="20577"/>
        <pc:sldMkLst>
          <pc:docMk/>
          <pc:sldMk cId="681948746" sldId="269"/>
        </pc:sldMkLst>
        <pc:spChg chg="add mod">
          <ac:chgData name="Weifeng Xu" userId="e7aed605-a3dd-4d5a-a692-a87037af107b" providerId="ADAL" clId="{8AF00D95-56DA-4E11-807F-FAAF01179C25}" dt="2022-04-21T01:21:27.251" v="334" actId="20577"/>
          <ac:spMkLst>
            <pc:docMk/>
            <pc:sldMk cId="681948746" sldId="269"/>
            <ac:spMk id="4" creationId="{416A91D6-683B-49F1-B10B-A000C201A0CD}"/>
          </ac:spMkLst>
        </pc:spChg>
        <pc:picChg chg="mod">
          <ac:chgData name="Weifeng Xu" userId="e7aed605-a3dd-4d5a-a692-a87037af107b" providerId="ADAL" clId="{8AF00D95-56DA-4E11-807F-FAAF01179C25}" dt="2022-04-21T01:20:35.793" v="309" actId="1076"/>
          <ac:picMkLst>
            <pc:docMk/>
            <pc:sldMk cId="681948746" sldId="269"/>
            <ac:picMk id="3" creationId="{00000000-0000-0000-0000-000000000000}"/>
          </ac:picMkLst>
        </pc:picChg>
      </pc:sldChg>
      <pc:sldChg chg="modSp mod">
        <pc:chgData name="Weifeng Xu" userId="e7aed605-a3dd-4d5a-a692-a87037af107b" providerId="ADAL" clId="{8AF00D95-56DA-4E11-807F-FAAF01179C25}" dt="2022-04-21T02:16:05.497" v="406" actId="20577"/>
        <pc:sldMkLst>
          <pc:docMk/>
          <pc:sldMk cId="113245120" sldId="270"/>
        </pc:sldMkLst>
        <pc:spChg chg="mod">
          <ac:chgData name="Weifeng Xu" userId="e7aed605-a3dd-4d5a-a692-a87037af107b" providerId="ADAL" clId="{8AF00D95-56DA-4E11-807F-FAAF01179C25}" dt="2022-04-21T02:16:05.497" v="406" actId="20577"/>
          <ac:spMkLst>
            <pc:docMk/>
            <pc:sldMk cId="113245120" sldId="270"/>
            <ac:spMk id="7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17:48.455" v="407" actId="1076"/>
        <pc:sldMkLst>
          <pc:docMk/>
          <pc:sldMk cId="3417597410" sldId="271"/>
        </pc:sldMkLst>
        <pc:spChg chg="mod">
          <ac:chgData name="Weifeng Xu" userId="e7aed605-a3dd-4d5a-a692-a87037af107b" providerId="ADAL" clId="{8AF00D95-56DA-4E11-807F-FAAF01179C25}" dt="2022-04-21T02:17:48.455" v="407" actId="1076"/>
          <ac:spMkLst>
            <pc:docMk/>
            <pc:sldMk cId="3417597410" sldId="271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8AF00D95-56DA-4E11-807F-FAAF01179C25}" dt="2022-04-21T01:43:06.673" v="400"/>
        <pc:sldMkLst>
          <pc:docMk/>
          <pc:sldMk cId="1069986957" sldId="300"/>
        </pc:sldMkLst>
      </pc:sldChg>
      <pc:sldChg chg="modSp mod">
        <pc:chgData name="Weifeng Xu" userId="e7aed605-a3dd-4d5a-a692-a87037af107b" providerId="ADAL" clId="{8AF00D95-56DA-4E11-807F-FAAF01179C25}" dt="2022-04-21T02:21:34.969" v="408" actId="1076"/>
        <pc:sldMkLst>
          <pc:docMk/>
          <pc:sldMk cId="994569281" sldId="319"/>
        </pc:sldMkLst>
        <pc:spChg chg="mod">
          <ac:chgData name="Weifeng Xu" userId="e7aed605-a3dd-4d5a-a692-a87037af107b" providerId="ADAL" clId="{8AF00D95-56DA-4E11-807F-FAAF01179C25}" dt="2022-04-21T02:21:34.969" v="408" actId="1076"/>
          <ac:spMkLst>
            <pc:docMk/>
            <pc:sldMk cId="994569281" sldId="319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51:53.081" v="417" actId="313"/>
        <pc:sldMkLst>
          <pc:docMk/>
          <pc:sldMk cId="4088961089" sldId="343"/>
        </pc:sldMkLst>
        <pc:spChg chg="mod">
          <ac:chgData name="Weifeng Xu" userId="e7aed605-a3dd-4d5a-a692-a87037af107b" providerId="ADAL" clId="{8AF00D95-56DA-4E11-807F-FAAF01179C25}" dt="2022-04-21T02:51:53.081" v="417" actId="313"/>
          <ac:spMkLst>
            <pc:docMk/>
            <pc:sldMk cId="4088961089" sldId="343"/>
            <ac:spMk id="5" creationId="{00000000-0000-0000-0000-000000000000}"/>
          </ac:spMkLst>
        </pc:spChg>
      </pc:sldChg>
      <pc:sldChg chg="modSp mod modNotesTx">
        <pc:chgData name="Weifeng Xu" userId="e7aed605-a3dd-4d5a-a692-a87037af107b" providerId="ADAL" clId="{8AF00D95-56DA-4E11-807F-FAAF01179C25}" dt="2022-04-21T02:26:13.909" v="415" actId="20577"/>
        <pc:sldMkLst>
          <pc:docMk/>
          <pc:sldMk cId="1388883653" sldId="355"/>
        </pc:sldMkLst>
        <pc:spChg chg="mod">
          <ac:chgData name="Weifeng Xu" userId="e7aed605-a3dd-4d5a-a692-a87037af107b" providerId="ADAL" clId="{8AF00D95-56DA-4E11-807F-FAAF01179C25}" dt="2022-04-21T02:26:13.909" v="415" actId="20577"/>
          <ac:spMkLst>
            <pc:docMk/>
            <pc:sldMk cId="1388883653" sldId="35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8AF00D95-56DA-4E11-807F-FAAF01179C25}" dt="2022-04-21T01:25:55.454" v="361" actId="5793"/>
        <pc:sldMkLst>
          <pc:docMk/>
          <pc:sldMk cId="1604055055" sldId="362"/>
        </pc:sldMkLst>
        <pc:spChg chg="mod">
          <ac:chgData name="Weifeng Xu" userId="e7aed605-a3dd-4d5a-a692-a87037af107b" providerId="ADAL" clId="{8AF00D95-56DA-4E11-807F-FAAF01179C25}" dt="2022-04-21T01:25:55.454" v="361" actId="5793"/>
          <ac:spMkLst>
            <pc:docMk/>
            <pc:sldMk cId="1604055055" sldId="362"/>
            <ac:spMk id="2" creationId="{A1EA33A0-CA66-4C3C-83E9-ADB2E844B873}"/>
          </ac:spMkLst>
        </pc:spChg>
        <pc:picChg chg="add mod">
          <ac:chgData name="Weifeng Xu" userId="e7aed605-a3dd-4d5a-a692-a87037af107b" providerId="ADAL" clId="{8AF00D95-56DA-4E11-807F-FAAF01179C25}" dt="2022-04-21T01:24:55.220" v="347"/>
          <ac:picMkLst>
            <pc:docMk/>
            <pc:sldMk cId="1604055055" sldId="362"/>
            <ac:picMk id="8" creationId="{4CF1BBF4-E0D7-46E9-84E8-B64CC0484F02}"/>
          </ac:picMkLst>
        </pc:picChg>
      </pc:sldChg>
      <pc:sldChg chg="addSp delSp modSp new mod ord modClrScheme chgLayout">
        <pc:chgData name="Weifeng Xu" userId="e7aed605-a3dd-4d5a-a692-a87037af107b" providerId="ADAL" clId="{8AF00D95-56DA-4E11-807F-FAAF01179C25}" dt="2022-04-21T01:25:31.829" v="354" actId="20577"/>
        <pc:sldMkLst>
          <pc:docMk/>
          <pc:sldMk cId="1567686502" sldId="363"/>
        </pc:sldMkLst>
        <pc:spChg chg="del">
          <ac:chgData name="Weifeng Xu" userId="e7aed605-a3dd-4d5a-a692-a87037af107b" providerId="ADAL" clId="{8AF00D95-56DA-4E11-807F-FAAF01179C25}" dt="2022-04-21T01:02:14.680" v="7" actId="700"/>
          <ac:spMkLst>
            <pc:docMk/>
            <pc:sldMk cId="1567686502" sldId="363"/>
            <ac:spMk id="2" creationId="{8E4C32CE-643E-4766-9AE3-3266D1FA1489}"/>
          </ac:spMkLst>
        </pc:spChg>
        <pc:spChg chg="add mod">
          <ac:chgData name="Weifeng Xu" userId="e7aed605-a3dd-4d5a-a692-a87037af107b" providerId="ADAL" clId="{8AF00D95-56DA-4E11-807F-FAAF01179C25}" dt="2022-04-21T01:25:31.829" v="354" actId="20577"/>
          <ac:spMkLst>
            <pc:docMk/>
            <pc:sldMk cId="1567686502" sldId="363"/>
            <ac:spMk id="6" creationId="{744BB6C5-3BE8-4A0C-AACA-7ADFD8891B2B}"/>
          </ac:spMkLst>
        </pc:spChg>
        <pc:spChg chg="add mod ord">
          <ac:chgData name="Weifeng Xu" userId="e7aed605-a3dd-4d5a-a692-a87037af107b" providerId="ADAL" clId="{8AF00D95-56DA-4E11-807F-FAAF01179C25}" dt="2022-04-21T01:07:47.081" v="178"/>
          <ac:spMkLst>
            <pc:docMk/>
            <pc:sldMk cId="1567686502" sldId="363"/>
            <ac:spMk id="7" creationId="{A9718A4E-E0D7-4F9D-8BE9-91A944B22E72}"/>
          </ac:spMkLst>
        </pc:spChg>
        <pc:picChg chg="add del mod">
          <ac:chgData name="Weifeng Xu" userId="e7aed605-a3dd-4d5a-a692-a87037af107b" providerId="ADAL" clId="{8AF00D95-56DA-4E11-807F-FAAF01179C25}" dt="2022-04-21T01:24:46.812" v="346" actId="21"/>
          <ac:picMkLst>
            <pc:docMk/>
            <pc:sldMk cId="1567686502" sldId="363"/>
            <ac:picMk id="3" creationId="{8E12E2E9-8381-4146-B5C1-8F1FEFB44A9F}"/>
          </ac:picMkLst>
        </pc:picChg>
        <pc:picChg chg="add mod">
          <ac:chgData name="Weifeng Xu" userId="e7aed605-a3dd-4d5a-a692-a87037af107b" providerId="ADAL" clId="{8AF00D95-56DA-4E11-807F-FAAF01179C25}" dt="2022-04-21T01:07:41.395" v="176" actId="14100"/>
          <ac:picMkLst>
            <pc:docMk/>
            <pc:sldMk cId="1567686502" sldId="363"/>
            <ac:picMk id="5" creationId="{1F453082-9AB2-4B2E-BFCD-A0118D561345}"/>
          </ac:picMkLst>
        </pc:picChg>
      </pc:sldChg>
      <pc:sldChg chg="addSp delSp modSp new mod ord setBg modClrScheme chgLayout modNotesTx">
        <pc:chgData name="Weifeng Xu" userId="e7aed605-a3dd-4d5a-a692-a87037af107b" providerId="ADAL" clId="{8AF00D95-56DA-4E11-807F-FAAF01179C25}" dt="2022-04-21T01:35:01.471" v="399"/>
        <pc:sldMkLst>
          <pc:docMk/>
          <pc:sldMk cId="2551082117" sldId="364"/>
        </pc:sldMkLst>
        <pc:spChg chg="del mod ord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2" creationId="{0A38E350-0545-4793-B51D-5A51D20F0BC2}"/>
          </ac:spMkLst>
        </pc:spChg>
        <pc:spChg chg="del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3" creationId="{B80B6DF2-5988-40D5-AC48-B06561703765}"/>
          </ac:spMkLst>
        </pc:spChg>
        <pc:spChg chg="add mod ord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4" creationId="{880A3ABB-0FA2-42FF-AA10-7478CFB1CFAF}"/>
          </ac:spMkLst>
        </pc:spChg>
        <pc:spChg chg="add del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11" creationId="{D4771268-CB57-404A-9271-370EB28F6090}"/>
          </ac:spMkLst>
        </pc:spChg>
        <pc:picChg chg="add mod">
          <ac:chgData name="Weifeng Xu" userId="e7aed605-a3dd-4d5a-a692-a87037af107b" providerId="ADAL" clId="{8AF00D95-56DA-4E11-807F-FAAF01179C25}" dt="2022-04-21T01:34:47.174" v="398" actId="14100"/>
          <ac:picMkLst>
            <pc:docMk/>
            <pc:sldMk cId="2551082117" sldId="364"/>
            <ac:picMk id="6" creationId="{A115F4FD-D642-4643-A298-4E27AB42426C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BA6D5-09B4-49BB-82CE-2B07AB0DCA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40E356-E4BD-413A-8B97-AFF79D086C05}">
      <dgm:prSet/>
      <dgm:spPr/>
      <dgm:t>
        <a:bodyPr/>
        <a:lstStyle/>
        <a:p>
          <a:r>
            <a:rPr lang="en-US"/>
            <a:t>Understand the Suspect and Accounts</a:t>
          </a:r>
        </a:p>
      </dgm:t>
    </dgm:pt>
    <dgm:pt modelId="{911BA48A-8226-4B9F-B414-099D7DFA92E0}" type="parTrans" cxnId="{93377C06-893A-454A-9DAB-E75ED752E052}">
      <dgm:prSet/>
      <dgm:spPr/>
      <dgm:t>
        <a:bodyPr/>
        <a:lstStyle/>
        <a:p>
          <a:endParaRPr lang="en-US"/>
        </a:p>
      </dgm:t>
    </dgm:pt>
    <dgm:pt modelId="{667A0FAD-EF10-4918-B55F-32966E2D488B}" type="sibTrans" cxnId="{93377C06-893A-454A-9DAB-E75ED752E052}">
      <dgm:prSet/>
      <dgm:spPr/>
      <dgm:t>
        <a:bodyPr/>
        <a:lstStyle/>
        <a:p>
          <a:endParaRPr lang="en-US"/>
        </a:p>
      </dgm:t>
    </dgm:pt>
    <dgm:pt modelId="{3AA108B4-0F2F-4F56-8E60-B7845560A804}">
      <dgm:prSet/>
      <dgm:spPr/>
      <dgm:t>
        <a:bodyPr/>
        <a:lstStyle/>
        <a:p>
          <a:r>
            <a:rPr lang="en-US"/>
            <a:t>Understand the Suspect’s PC</a:t>
          </a:r>
        </a:p>
      </dgm:t>
    </dgm:pt>
    <dgm:pt modelId="{8282E628-E311-47BA-9020-273A24584554}" type="parTrans" cxnId="{1410FE97-D350-47E2-8BA6-BB0F3701F489}">
      <dgm:prSet/>
      <dgm:spPr/>
      <dgm:t>
        <a:bodyPr/>
        <a:lstStyle/>
        <a:p>
          <a:endParaRPr lang="en-US"/>
        </a:p>
      </dgm:t>
    </dgm:pt>
    <dgm:pt modelId="{F088B686-B828-4580-BB1A-55E2092AE2BC}" type="sibTrans" cxnId="{1410FE97-D350-47E2-8BA6-BB0F3701F489}">
      <dgm:prSet/>
      <dgm:spPr/>
      <dgm:t>
        <a:bodyPr/>
        <a:lstStyle/>
        <a:p>
          <a:endParaRPr lang="en-US"/>
        </a:p>
      </dgm:t>
    </dgm:pt>
    <dgm:pt modelId="{4DB9E203-8D47-482E-B00A-761FB8B51FC5}">
      <dgm:prSet/>
      <dgm:spPr/>
      <dgm:t>
        <a:bodyPr/>
        <a:lstStyle/>
        <a:p>
          <a:r>
            <a:rPr lang="en-US"/>
            <a:t>Network Forensics</a:t>
          </a:r>
        </a:p>
      </dgm:t>
    </dgm:pt>
    <dgm:pt modelId="{C03A4566-471A-414B-890D-43E746F18D2D}" type="parTrans" cxnId="{00FC6522-D822-425C-8966-D8E3C78EEA6A}">
      <dgm:prSet/>
      <dgm:spPr/>
      <dgm:t>
        <a:bodyPr/>
        <a:lstStyle/>
        <a:p>
          <a:endParaRPr lang="en-US"/>
        </a:p>
      </dgm:t>
    </dgm:pt>
    <dgm:pt modelId="{82F7CF55-134D-4B00-9E5B-462617483577}" type="sibTrans" cxnId="{00FC6522-D822-425C-8966-D8E3C78EEA6A}">
      <dgm:prSet/>
      <dgm:spPr/>
      <dgm:t>
        <a:bodyPr/>
        <a:lstStyle/>
        <a:p>
          <a:endParaRPr lang="en-US"/>
        </a:p>
      </dgm:t>
    </dgm:pt>
    <dgm:pt modelId="{3AE236F1-BAAD-4077-B310-B07FEDD47A03}">
      <dgm:prSet/>
      <dgm:spPr/>
      <dgm:t>
        <a:bodyPr/>
        <a:lstStyle/>
        <a:p>
          <a:r>
            <a:rPr lang="en-US"/>
            <a:t>Investigate Command History</a:t>
          </a:r>
        </a:p>
      </dgm:t>
    </dgm:pt>
    <dgm:pt modelId="{2758D21D-37DD-45CE-9EA4-0B12955B253C}" type="parTrans" cxnId="{83E4B9DE-865E-429E-944A-A0100DCB005E}">
      <dgm:prSet/>
      <dgm:spPr/>
      <dgm:t>
        <a:bodyPr/>
        <a:lstStyle/>
        <a:p>
          <a:endParaRPr lang="en-US"/>
        </a:p>
      </dgm:t>
    </dgm:pt>
    <dgm:pt modelId="{525168E1-F0CA-4227-911F-82D7C95E40C1}" type="sibTrans" cxnId="{83E4B9DE-865E-429E-944A-A0100DCB005E}">
      <dgm:prSet/>
      <dgm:spPr/>
      <dgm:t>
        <a:bodyPr/>
        <a:lstStyle/>
        <a:p>
          <a:endParaRPr lang="en-US"/>
        </a:p>
      </dgm:t>
    </dgm:pt>
    <dgm:pt modelId="{A6965CE5-5696-4078-A211-F1299D7DF1AF}">
      <dgm:prSet/>
      <dgm:spPr/>
      <dgm:t>
        <a:bodyPr/>
        <a:lstStyle/>
        <a:p>
          <a:r>
            <a:rPr lang="en-US"/>
            <a:t>Investigate Suspect’s USB</a:t>
          </a:r>
        </a:p>
      </dgm:t>
    </dgm:pt>
    <dgm:pt modelId="{D1104CEB-AA58-4B1F-B15D-190CD2D48210}" type="parTrans" cxnId="{4F3C89F3-DD44-41E1-B882-9DF8B54EE14F}">
      <dgm:prSet/>
      <dgm:spPr/>
      <dgm:t>
        <a:bodyPr/>
        <a:lstStyle/>
        <a:p>
          <a:endParaRPr lang="en-US"/>
        </a:p>
      </dgm:t>
    </dgm:pt>
    <dgm:pt modelId="{4914CF1F-FA34-4272-9E89-EB12A819D31F}" type="sibTrans" cxnId="{4F3C89F3-DD44-41E1-B882-9DF8B54EE14F}">
      <dgm:prSet/>
      <dgm:spPr/>
      <dgm:t>
        <a:bodyPr/>
        <a:lstStyle/>
        <a:p>
          <a:endParaRPr lang="en-US"/>
        </a:p>
      </dgm:t>
    </dgm:pt>
    <dgm:pt modelId="{3182D2CF-EC76-4D90-AFC1-DCB4B295A663}">
      <dgm:prSet/>
      <dgm:spPr/>
      <dgm:t>
        <a:bodyPr/>
        <a:lstStyle/>
        <a:p>
          <a:r>
            <a:rPr lang="en-US"/>
            <a:t>Investigate Internet Explorer History</a:t>
          </a:r>
        </a:p>
      </dgm:t>
    </dgm:pt>
    <dgm:pt modelId="{FCF272CD-E6C2-4525-9963-E7F98DF3E1F4}" type="parTrans" cxnId="{C613116E-3123-477D-8AE8-F677B0FCC95B}">
      <dgm:prSet/>
      <dgm:spPr/>
      <dgm:t>
        <a:bodyPr/>
        <a:lstStyle/>
        <a:p>
          <a:endParaRPr lang="en-US"/>
        </a:p>
      </dgm:t>
    </dgm:pt>
    <dgm:pt modelId="{730D7803-1AB7-49B4-96FD-CF2A99CBEAB0}" type="sibTrans" cxnId="{C613116E-3123-477D-8AE8-F677B0FCC95B}">
      <dgm:prSet/>
      <dgm:spPr/>
      <dgm:t>
        <a:bodyPr/>
        <a:lstStyle/>
        <a:p>
          <a:endParaRPr lang="en-US"/>
        </a:p>
      </dgm:t>
    </dgm:pt>
    <dgm:pt modelId="{5A4F3779-60F2-453A-8E83-C87988C714D5}">
      <dgm:prSet/>
      <dgm:spPr/>
      <dgm:t>
        <a:bodyPr/>
        <a:lstStyle/>
        <a:p>
          <a:r>
            <a:rPr lang="en-US"/>
            <a:t>Investigate File Explorer History</a:t>
          </a:r>
        </a:p>
      </dgm:t>
    </dgm:pt>
    <dgm:pt modelId="{904DA433-F32C-4749-ABDA-AFD9364C4D94}" type="parTrans" cxnId="{D313EC7D-1A8A-49AE-89B9-066733767269}">
      <dgm:prSet/>
      <dgm:spPr/>
      <dgm:t>
        <a:bodyPr/>
        <a:lstStyle/>
        <a:p>
          <a:endParaRPr lang="en-US"/>
        </a:p>
      </dgm:t>
    </dgm:pt>
    <dgm:pt modelId="{8A914C7E-BAA7-4950-A89A-CE6295C2CF88}" type="sibTrans" cxnId="{D313EC7D-1A8A-49AE-89B9-066733767269}">
      <dgm:prSet/>
      <dgm:spPr/>
      <dgm:t>
        <a:bodyPr/>
        <a:lstStyle/>
        <a:p>
          <a:endParaRPr lang="en-US"/>
        </a:p>
      </dgm:t>
    </dgm:pt>
    <dgm:pt modelId="{437D2672-E057-4804-BC96-6212E7D63E09}">
      <dgm:prSet/>
      <dgm:spPr/>
      <dgm:t>
        <a:bodyPr/>
        <a:lstStyle/>
        <a:p>
          <a:r>
            <a:rPr lang="en-US"/>
            <a:t>Timeline Analysis </a:t>
          </a:r>
        </a:p>
      </dgm:t>
    </dgm:pt>
    <dgm:pt modelId="{D091FCC2-0982-4735-B7FD-724E07F5667E}" type="parTrans" cxnId="{D209FAA1-821B-41C7-B63B-ED5D82CB40B5}">
      <dgm:prSet/>
      <dgm:spPr/>
      <dgm:t>
        <a:bodyPr/>
        <a:lstStyle/>
        <a:p>
          <a:endParaRPr lang="en-US"/>
        </a:p>
      </dgm:t>
    </dgm:pt>
    <dgm:pt modelId="{32FCBEAE-40D2-41E7-9BBE-C658E5BB2DCE}" type="sibTrans" cxnId="{D209FAA1-821B-41C7-B63B-ED5D82CB40B5}">
      <dgm:prSet/>
      <dgm:spPr/>
      <dgm:t>
        <a:bodyPr/>
        <a:lstStyle/>
        <a:p>
          <a:endParaRPr lang="en-US"/>
        </a:p>
      </dgm:t>
    </dgm:pt>
    <dgm:pt modelId="{8FB8CEC6-8DA1-4F20-BC61-05C213165A69}" type="pres">
      <dgm:prSet presAssocID="{B32BA6D5-09B4-49BB-82CE-2B07AB0DCA74}" presName="linear" presStyleCnt="0">
        <dgm:presLayoutVars>
          <dgm:animLvl val="lvl"/>
          <dgm:resizeHandles val="exact"/>
        </dgm:presLayoutVars>
      </dgm:prSet>
      <dgm:spPr/>
    </dgm:pt>
    <dgm:pt modelId="{66059DAC-2B0D-4350-87A7-52C6EA21FB37}" type="pres">
      <dgm:prSet presAssocID="{4E40E356-E4BD-413A-8B97-AFF79D086C0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1D44E83-BFDF-44A6-89D6-6E1A1A31D2A7}" type="pres">
      <dgm:prSet presAssocID="{667A0FAD-EF10-4918-B55F-32966E2D488B}" presName="spacer" presStyleCnt="0"/>
      <dgm:spPr/>
    </dgm:pt>
    <dgm:pt modelId="{EFDB8C34-540E-4058-A3D1-5FBB6539597B}" type="pres">
      <dgm:prSet presAssocID="{3AA108B4-0F2F-4F56-8E60-B7845560A80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D21C328-E298-4403-A1D9-2BBB3EEB749D}" type="pres">
      <dgm:prSet presAssocID="{F088B686-B828-4580-BB1A-55E2092AE2BC}" presName="spacer" presStyleCnt="0"/>
      <dgm:spPr/>
    </dgm:pt>
    <dgm:pt modelId="{08F931EB-1FA5-40C2-BFFF-F7C11EA5C526}" type="pres">
      <dgm:prSet presAssocID="{4DB9E203-8D47-482E-B00A-761FB8B51FC5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EE3F04C-B40C-422D-9CB9-BB8F38D183F2}" type="pres">
      <dgm:prSet presAssocID="{82F7CF55-134D-4B00-9E5B-462617483577}" presName="spacer" presStyleCnt="0"/>
      <dgm:spPr/>
    </dgm:pt>
    <dgm:pt modelId="{BDC66C59-EBF2-4289-8377-BDB98F0F9180}" type="pres">
      <dgm:prSet presAssocID="{3AE236F1-BAAD-4077-B310-B07FEDD47A0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26D7E47-6930-4016-A02D-DF0DF21EB3E4}" type="pres">
      <dgm:prSet presAssocID="{525168E1-F0CA-4227-911F-82D7C95E40C1}" presName="spacer" presStyleCnt="0"/>
      <dgm:spPr/>
    </dgm:pt>
    <dgm:pt modelId="{FF601891-540B-43F2-850F-10A2816332C5}" type="pres">
      <dgm:prSet presAssocID="{A6965CE5-5696-4078-A211-F1299D7DF1A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9EA20F0-EAB9-4BDE-AF39-2AF22556D016}" type="pres">
      <dgm:prSet presAssocID="{4914CF1F-FA34-4272-9E89-EB12A819D31F}" presName="spacer" presStyleCnt="0"/>
      <dgm:spPr/>
    </dgm:pt>
    <dgm:pt modelId="{6C7FD2DB-870D-4E63-8C78-C65BD3B3732D}" type="pres">
      <dgm:prSet presAssocID="{3182D2CF-EC76-4D90-AFC1-DCB4B295A66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4733000-4E67-4A39-B6A9-4CC73E621B9C}" type="pres">
      <dgm:prSet presAssocID="{730D7803-1AB7-49B4-96FD-CF2A99CBEAB0}" presName="spacer" presStyleCnt="0"/>
      <dgm:spPr/>
    </dgm:pt>
    <dgm:pt modelId="{37A00013-56C7-4080-A2C6-232D73A02E70}" type="pres">
      <dgm:prSet presAssocID="{5A4F3779-60F2-453A-8E83-C87988C714D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0F9E935-BAAB-4E18-878A-A3BF71105D67}" type="pres">
      <dgm:prSet presAssocID="{8A914C7E-BAA7-4950-A89A-CE6295C2CF88}" presName="spacer" presStyleCnt="0"/>
      <dgm:spPr/>
    </dgm:pt>
    <dgm:pt modelId="{DE7D7A4D-DC54-4EA7-B407-611CD6B33FA1}" type="pres">
      <dgm:prSet presAssocID="{437D2672-E057-4804-BC96-6212E7D63E09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3377C06-893A-454A-9DAB-E75ED752E052}" srcId="{B32BA6D5-09B4-49BB-82CE-2B07AB0DCA74}" destId="{4E40E356-E4BD-413A-8B97-AFF79D086C05}" srcOrd="0" destOrd="0" parTransId="{911BA48A-8226-4B9F-B414-099D7DFA92E0}" sibTransId="{667A0FAD-EF10-4918-B55F-32966E2D488B}"/>
    <dgm:cxn modelId="{1B9C9F18-071E-4C4C-8810-80F8C34C07C4}" type="presOf" srcId="{4DB9E203-8D47-482E-B00A-761FB8B51FC5}" destId="{08F931EB-1FA5-40C2-BFFF-F7C11EA5C526}" srcOrd="0" destOrd="0" presId="urn:microsoft.com/office/officeart/2005/8/layout/vList2"/>
    <dgm:cxn modelId="{29383D1D-C37E-4828-8848-BEEDD3DBFD10}" type="presOf" srcId="{437D2672-E057-4804-BC96-6212E7D63E09}" destId="{DE7D7A4D-DC54-4EA7-B407-611CD6B33FA1}" srcOrd="0" destOrd="0" presId="urn:microsoft.com/office/officeart/2005/8/layout/vList2"/>
    <dgm:cxn modelId="{28371B20-4E9C-4E62-BC7E-5CD649297E9B}" type="presOf" srcId="{3182D2CF-EC76-4D90-AFC1-DCB4B295A663}" destId="{6C7FD2DB-870D-4E63-8C78-C65BD3B3732D}" srcOrd="0" destOrd="0" presId="urn:microsoft.com/office/officeart/2005/8/layout/vList2"/>
    <dgm:cxn modelId="{00FC6522-D822-425C-8966-D8E3C78EEA6A}" srcId="{B32BA6D5-09B4-49BB-82CE-2B07AB0DCA74}" destId="{4DB9E203-8D47-482E-B00A-761FB8B51FC5}" srcOrd="2" destOrd="0" parTransId="{C03A4566-471A-414B-890D-43E746F18D2D}" sibTransId="{82F7CF55-134D-4B00-9E5B-462617483577}"/>
    <dgm:cxn modelId="{A6E4292B-0259-49C5-B0A2-74CCDF07B515}" type="presOf" srcId="{B32BA6D5-09B4-49BB-82CE-2B07AB0DCA74}" destId="{8FB8CEC6-8DA1-4F20-BC61-05C213165A69}" srcOrd="0" destOrd="0" presId="urn:microsoft.com/office/officeart/2005/8/layout/vList2"/>
    <dgm:cxn modelId="{AA42B560-1DD4-4B0F-87C6-03E18E855243}" type="presOf" srcId="{A6965CE5-5696-4078-A211-F1299D7DF1AF}" destId="{FF601891-540B-43F2-850F-10A2816332C5}" srcOrd="0" destOrd="0" presId="urn:microsoft.com/office/officeart/2005/8/layout/vList2"/>
    <dgm:cxn modelId="{92A21A4A-D0E6-475D-9C8E-C5F36F6D449C}" type="presOf" srcId="{3AA108B4-0F2F-4F56-8E60-B7845560A804}" destId="{EFDB8C34-540E-4058-A3D1-5FBB6539597B}" srcOrd="0" destOrd="0" presId="urn:microsoft.com/office/officeart/2005/8/layout/vList2"/>
    <dgm:cxn modelId="{C613116E-3123-477D-8AE8-F677B0FCC95B}" srcId="{B32BA6D5-09B4-49BB-82CE-2B07AB0DCA74}" destId="{3182D2CF-EC76-4D90-AFC1-DCB4B295A663}" srcOrd="5" destOrd="0" parTransId="{FCF272CD-E6C2-4525-9963-E7F98DF3E1F4}" sibTransId="{730D7803-1AB7-49B4-96FD-CF2A99CBEAB0}"/>
    <dgm:cxn modelId="{D313EC7D-1A8A-49AE-89B9-066733767269}" srcId="{B32BA6D5-09B4-49BB-82CE-2B07AB0DCA74}" destId="{5A4F3779-60F2-453A-8E83-C87988C714D5}" srcOrd="6" destOrd="0" parTransId="{904DA433-F32C-4749-ABDA-AFD9364C4D94}" sibTransId="{8A914C7E-BAA7-4950-A89A-CE6295C2CF88}"/>
    <dgm:cxn modelId="{1410FE97-D350-47E2-8BA6-BB0F3701F489}" srcId="{B32BA6D5-09B4-49BB-82CE-2B07AB0DCA74}" destId="{3AA108B4-0F2F-4F56-8E60-B7845560A804}" srcOrd="1" destOrd="0" parTransId="{8282E628-E311-47BA-9020-273A24584554}" sibTransId="{F088B686-B828-4580-BB1A-55E2092AE2BC}"/>
    <dgm:cxn modelId="{D209FAA1-821B-41C7-B63B-ED5D82CB40B5}" srcId="{B32BA6D5-09B4-49BB-82CE-2B07AB0DCA74}" destId="{437D2672-E057-4804-BC96-6212E7D63E09}" srcOrd="7" destOrd="0" parTransId="{D091FCC2-0982-4735-B7FD-724E07F5667E}" sibTransId="{32FCBEAE-40D2-41E7-9BBE-C658E5BB2DCE}"/>
    <dgm:cxn modelId="{9FEB69AB-D32F-40CF-9197-E777EE8BCCDF}" type="presOf" srcId="{4E40E356-E4BD-413A-8B97-AFF79D086C05}" destId="{66059DAC-2B0D-4350-87A7-52C6EA21FB37}" srcOrd="0" destOrd="0" presId="urn:microsoft.com/office/officeart/2005/8/layout/vList2"/>
    <dgm:cxn modelId="{2DD1DED8-9ADF-46B6-8AB6-A10951123CF2}" type="presOf" srcId="{5A4F3779-60F2-453A-8E83-C87988C714D5}" destId="{37A00013-56C7-4080-A2C6-232D73A02E70}" srcOrd="0" destOrd="0" presId="urn:microsoft.com/office/officeart/2005/8/layout/vList2"/>
    <dgm:cxn modelId="{83E4B9DE-865E-429E-944A-A0100DCB005E}" srcId="{B32BA6D5-09B4-49BB-82CE-2B07AB0DCA74}" destId="{3AE236F1-BAAD-4077-B310-B07FEDD47A03}" srcOrd="3" destOrd="0" parTransId="{2758D21D-37DD-45CE-9EA4-0B12955B253C}" sibTransId="{525168E1-F0CA-4227-911F-82D7C95E40C1}"/>
    <dgm:cxn modelId="{943D3FE2-E1BE-436F-B201-E0FD9C212219}" type="presOf" srcId="{3AE236F1-BAAD-4077-B310-B07FEDD47A03}" destId="{BDC66C59-EBF2-4289-8377-BDB98F0F9180}" srcOrd="0" destOrd="0" presId="urn:microsoft.com/office/officeart/2005/8/layout/vList2"/>
    <dgm:cxn modelId="{4F3C89F3-DD44-41E1-B882-9DF8B54EE14F}" srcId="{B32BA6D5-09B4-49BB-82CE-2B07AB0DCA74}" destId="{A6965CE5-5696-4078-A211-F1299D7DF1AF}" srcOrd="4" destOrd="0" parTransId="{D1104CEB-AA58-4B1F-B15D-190CD2D48210}" sibTransId="{4914CF1F-FA34-4272-9E89-EB12A819D31F}"/>
    <dgm:cxn modelId="{0C4616CF-4C7B-41C7-AC32-7C6F2E13E6D2}" type="presParOf" srcId="{8FB8CEC6-8DA1-4F20-BC61-05C213165A69}" destId="{66059DAC-2B0D-4350-87A7-52C6EA21FB37}" srcOrd="0" destOrd="0" presId="urn:microsoft.com/office/officeart/2005/8/layout/vList2"/>
    <dgm:cxn modelId="{C439AA3F-B491-483B-BF35-8B037F88CF28}" type="presParOf" srcId="{8FB8CEC6-8DA1-4F20-BC61-05C213165A69}" destId="{11D44E83-BFDF-44A6-89D6-6E1A1A31D2A7}" srcOrd="1" destOrd="0" presId="urn:microsoft.com/office/officeart/2005/8/layout/vList2"/>
    <dgm:cxn modelId="{4BC524BC-6F22-4301-839F-8323A4FC7738}" type="presParOf" srcId="{8FB8CEC6-8DA1-4F20-BC61-05C213165A69}" destId="{EFDB8C34-540E-4058-A3D1-5FBB6539597B}" srcOrd="2" destOrd="0" presId="urn:microsoft.com/office/officeart/2005/8/layout/vList2"/>
    <dgm:cxn modelId="{6BE40AA0-7049-4114-B362-85842F67E409}" type="presParOf" srcId="{8FB8CEC6-8DA1-4F20-BC61-05C213165A69}" destId="{FD21C328-E298-4403-A1D9-2BBB3EEB749D}" srcOrd="3" destOrd="0" presId="urn:microsoft.com/office/officeart/2005/8/layout/vList2"/>
    <dgm:cxn modelId="{6ED8CC3E-83E1-4BAA-91E0-9071274E94CA}" type="presParOf" srcId="{8FB8CEC6-8DA1-4F20-BC61-05C213165A69}" destId="{08F931EB-1FA5-40C2-BFFF-F7C11EA5C526}" srcOrd="4" destOrd="0" presId="urn:microsoft.com/office/officeart/2005/8/layout/vList2"/>
    <dgm:cxn modelId="{19661E78-D01E-4102-977F-B1F485A7EBD8}" type="presParOf" srcId="{8FB8CEC6-8DA1-4F20-BC61-05C213165A69}" destId="{6EE3F04C-B40C-422D-9CB9-BB8F38D183F2}" srcOrd="5" destOrd="0" presId="urn:microsoft.com/office/officeart/2005/8/layout/vList2"/>
    <dgm:cxn modelId="{181E5AE8-2833-41F6-AFD3-110DF3069CFF}" type="presParOf" srcId="{8FB8CEC6-8DA1-4F20-BC61-05C213165A69}" destId="{BDC66C59-EBF2-4289-8377-BDB98F0F9180}" srcOrd="6" destOrd="0" presId="urn:microsoft.com/office/officeart/2005/8/layout/vList2"/>
    <dgm:cxn modelId="{5FDC7E9E-58F7-4991-911F-9BA6171656C6}" type="presParOf" srcId="{8FB8CEC6-8DA1-4F20-BC61-05C213165A69}" destId="{126D7E47-6930-4016-A02D-DF0DF21EB3E4}" srcOrd="7" destOrd="0" presId="urn:microsoft.com/office/officeart/2005/8/layout/vList2"/>
    <dgm:cxn modelId="{5D44D629-6F5F-4E6C-AACE-B0CB47E5C22D}" type="presParOf" srcId="{8FB8CEC6-8DA1-4F20-BC61-05C213165A69}" destId="{FF601891-540B-43F2-850F-10A2816332C5}" srcOrd="8" destOrd="0" presId="urn:microsoft.com/office/officeart/2005/8/layout/vList2"/>
    <dgm:cxn modelId="{FD30E3BD-FD80-43AF-88C2-12A3DEC7E438}" type="presParOf" srcId="{8FB8CEC6-8DA1-4F20-BC61-05C213165A69}" destId="{C9EA20F0-EAB9-4BDE-AF39-2AF22556D016}" srcOrd="9" destOrd="0" presId="urn:microsoft.com/office/officeart/2005/8/layout/vList2"/>
    <dgm:cxn modelId="{41E604B9-C48C-4655-8EEF-4E2A80934BD2}" type="presParOf" srcId="{8FB8CEC6-8DA1-4F20-BC61-05C213165A69}" destId="{6C7FD2DB-870D-4E63-8C78-C65BD3B3732D}" srcOrd="10" destOrd="0" presId="urn:microsoft.com/office/officeart/2005/8/layout/vList2"/>
    <dgm:cxn modelId="{8FACC697-19B7-4F3C-AAA6-4D43CF087AE5}" type="presParOf" srcId="{8FB8CEC6-8DA1-4F20-BC61-05C213165A69}" destId="{84733000-4E67-4A39-B6A9-4CC73E621B9C}" srcOrd="11" destOrd="0" presId="urn:microsoft.com/office/officeart/2005/8/layout/vList2"/>
    <dgm:cxn modelId="{1C1C65A9-989A-4D4A-81A0-BA40AFDC59D0}" type="presParOf" srcId="{8FB8CEC6-8DA1-4F20-BC61-05C213165A69}" destId="{37A00013-56C7-4080-A2C6-232D73A02E70}" srcOrd="12" destOrd="0" presId="urn:microsoft.com/office/officeart/2005/8/layout/vList2"/>
    <dgm:cxn modelId="{2EE586DD-6EA3-4DB8-B18D-1E9DF0FF6B4F}" type="presParOf" srcId="{8FB8CEC6-8DA1-4F20-BC61-05C213165A69}" destId="{50F9E935-BAAB-4E18-878A-A3BF71105D67}" srcOrd="13" destOrd="0" presId="urn:microsoft.com/office/officeart/2005/8/layout/vList2"/>
    <dgm:cxn modelId="{3BAAA7C6-6626-463B-BC77-0748E7E2B558}" type="presParOf" srcId="{8FB8CEC6-8DA1-4F20-BC61-05C213165A69}" destId="{DE7D7A4D-DC54-4EA7-B407-611CD6B33FA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C24A2B-A50E-4E72-9F1C-B70BC65C8C52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004BA57-ACBC-407B-8FE5-081696276230}">
      <dgm:prSet/>
      <dgm:spPr/>
      <dgm:t>
        <a:bodyPr/>
        <a:lstStyle/>
        <a:p>
          <a:r>
            <a:rPr lang="en-US"/>
            <a:t>Registry keys to track a folder window when viewed through File Explorer; </a:t>
          </a:r>
        </a:p>
      </dgm:t>
    </dgm:pt>
    <dgm:pt modelId="{FA318C54-BBC7-4A75-A2B7-03711005E13A}" type="parTrans" cxnId="{B01030F3-C040-4054-995B-C4AC615B7EAD}">
      <dgm:prSet/>
      <dgm:spPr/>
      <dgm:t>
        <a:bodyPr/>
        <a:lstStyle/>
        <a:p>
          <a:endParaRPr lang="en-US"/>
        </a:p>
      </dgm:t>
    </dgm:pt>
    <dgm:pt modelId="{C556D23D-D6B3-4D17-AC79-3846E45DC101}" type="sibTrans" cxnId="{B01030F3-C040-4054-995B-C4AC615B7EAD}">
      <dgm:prSet/>
      <dgm:spPr/>
      <dgm:t>
        <a:bodyPr/>
        <a:lstStyle/>
        <a:p>
          <a:endParaRPr lang="en-US"/>
        </a:p>
      </dgm:t>
    </dgm:pt>
    <dgm:pt modelId="{5C608E51-DBE0-4DED-BE4B-0764166D661B}">
      <dgm:prSet/>
      <dgm:spPr/>
      <dgm:t>
        <a:bodyPr/>
        <a:lstStyle/>
        <a:p>
          <a:r>
            <a:rPr lang="en-US"/>
            <a:t>views, sizes and positions </a:t>
          </a:r>
        </a:p>
      </dgm:t>
    </dgm:pt>
    <dgm:pt modelId="{DCD4BC05-7015-4A1D-88B6-62B8615DB38D}" type="parTrans" cxnId="{560070D1-8B9A-4AD1-AF2D-107F63A35EE5}">
      <dgm:prSet/>
      <dgm:spPr/>
      <dgm:t>
        <a:bodyPr/>
        <a:lstStyle/>
        <a:p>
          <a:endParaRPr lang="en-US"/>
        </a:p>
      </dgm:t>
    </dgm:pt>
    <dgm:pt modelId="{5DA10F84-EAC8-4505-A77C-F802BB8A6F1F}" type="sibTrans" cxnId="{560070D1-8B9A-4AD1-AF2D-107F63A35EE5}">
      <dgm:prSet/>
      <dgm:spPr/>
      <dgm:t>
        <a:bodyPr/>
        <a:lstStyle/>
        <a:p>
          <a:endParaRPr lang="en-US"/>
        </a:p>
      </dgm:t>
    </dgm:pt>
    <dgm:pt modelId="{303A5C4E-9E99-486F-9CC5-5E8B807B5F87}">
      <dgm:prSet/>
      <dgm:spPr/>
      <dgm:t>
        <a:bodyPr/>
        <a:lstStyle/>
        <a:p>
          <a:r>
            <a:rPr lang="en-US"/>
            <a:t>includes network folders and removable devices</a:t>
          </a:r>
        </a:p>
      </dgm:t>
    </dgm:pt>
    <dgm:pt modelId="{D7C2060A-2FDD-4976-95D0-BE5D1E5AEC0B}" type="parTrans" cxnId="{25D9A8EB-6410-4661-9791-584AC6BD29F9}">
      <dgm:prSet/>
      <dgm:spPr/>
      <dgm:t>
        <a:bodyPr/>
        <a:lstStyle/>
        <a:p>
          <a:endParaRPr lang="en-US"/>
        </a:p>
      </dgm:t>
    </dgm:pt>
    <dgm:pt modelId="{97DEA8BB-025B-4E3B-A47D-29DE1F9FFFE1}" type="sibTrans" cxnId="{25D9A8EB-6410-4661-9791-584AC6BD29F9}">
      <dgm:prSet/>
      <dgm:spPr/>
      <dgm:t>
        <a:bodyPr/>
        <a:lstStyle/>
        <a:p>
          <a:endParaRPr lang="en-US"/>
        </a:p>
      </dgm:t>
    </dgm:pt>
    <dgm:pt modelId="{BA7BBCF3-C5BF-4DAB-8695-5F58EF616519}">
      <dgm:prSet/>
      <dgm:spPr/>
      <dgm:t>
        <a:bodyPr/>
        <a:lstStyle/>
        <a:p>
          <a:r>
            <a:rPr lang="en-US"/>
            <a:t>available since Windows XP</a:t>
          </a:r>
        </a:p>
      </dgm:t>
    </dgm:pt>
    <dgm:pt modelId="{732B2DF2-5D91-475C-A54F-B0EF643E2058}" type="parTrans" cxnId="{BD8A59E3-DCB8-47CA-A15E-8A37CF63EB92}">
      <dgm:prSet/>
      <dgm:spPr/>
      <dgm:t>
        <a:bodyPr/>
        <a:lstStyle/>
        <a:p>
          <a:endParaRPr lang="en-US"/>
        </a:p>
      </dgm:t>
    </dgm:pt>
    <dgm:pt modelId="{7615EF44-44F0-4C56-A075-01EEF5CBD5E1}" type="sibTrans" cxnId="{BD8A59E3-DCB8-47CA-A15E-8A37CF63EB92}">
      <dgm:prSet/>
      <dgm:spPr/>
      <dgm:t>
        <a:bodyPr/>
        <a:lstStyle/>
        <a:p>
          <a:endParaRPr lang="en-US"/>
        </a:p>
      </dgm:t>
    </dgm:pt>
    <dgm:pt modelId="{DE771AEC-E8B2-49D2-922E-0A14A46062A1}">
      <dgm:prSet/>
      <dgm:spPr/>
      <dgm:t>
        <a:bodyPr/>
        <a:lstStyle/>
        <a:p>
          <a:r>
            <a:rPr lang="en-US"/>
            <a:t>Giving the investigator great insight into </a:t>
          </a:r>
        </a:p>
      </dgm:t>
    </dgm:pt>
    <dgm:pt modelId="{B924ECCB-A499-4477-9400-AE729675D8FC}" type="parTrans" cxnId="{79593A1B-5823-4F03-8211-83C7B687B5C8}">
      <dgm:prSet/>
      <dgm:spPr/>
      <dgm:t>
        <a:bodyPr/>
        <a:lstStyle/>
        <a:p>
          <a:endParaRPr lang="en-US"/>
        </a:p>
      </dgm:t>
    </dgm:pt>
    <dgm:pt modelId="{CC7CBDCF-088A-4EB4-BDEE-4F7E85A68DBD}" type="sibTrans" cxnId="{79593A1B-5823-4F03-8211-83C7B687B5C8}">
      <dgm:prSet/>
      <dgm:spPr/>
      <dgm:t>
        <a:bodyPr/>
        <a:lstStyle/>
        <a:p>
          <a:endParaRPr lang="en-US"/>
        </a:p>
      </dgm:t>
    </dgm:pt>
    <dgm:pt modelId="{C73310ED-727A-4615-B60A-CF19B21E9F37}">
      <dgm:prSet/>
      <dgm:spPr/>
      <dgm:t>
        <a:bodyPr/>
        <a:lstStyle/>
        <a:p>
          <a:r>
            <a:rPr lang="en-US"/>
            <a:t>the folder</a:t>
          </a:r>
        </a:p>
      </dgm:t>
    </dgm:pt>
    <dgm:pt modelId="{9D8164F3-51B9-4316-8FD9-DA8BF04210EA}" type="parTrans" cxnId="{D2899BF5-CB3D-455C-9A9F-F909CA5A938F}">
      <dgm:prSet/>
      <dgm:spPr/>
      <dgm:t>
        <a:bodyPr/>
        <a:lstStyle/>
        <a:p>
          <a:endParaRPr lang="en-US"/>
        </a:p>
      </dgm:t>
    </dgm:pt>
    <dgm:pt modelId="{5D7D24E2-D9A5-4C2B-8811-C96826A89F97}" type="sibTrans" cxnId="{D2899BF5-CB3D-455C-9A9F-F909CA5A938F}">
      <dgm:prSet/>
      <dgm:spPr/>
      <dgm:t>
        <a:bodyPr/>
        <a:lstStyle/>
        <a:p>
          <a:endParaRPr lang="en-US"/>
        </a:p>
      </dgm:t>
    </dgm:pt>
    <dgm:pt modelId="{F5CE2A24-3EEE-4F52-A13E-1DAED4608FC5}">
      <dgm:prSet/>
      <dgm:spPr/>
      <dgm:t>
        <a:bodyPr/>
        <a:lstStyle/>
        <a:p>
          <a:r>
            <a:rPr lang="en-US"/>
            <a:t>browsing history of a suspect</a:t>
          </a:r>
        </a:p>
      </dgm:t>
    </dgm:pt>
    <dgm:pt modelId="{8FAC240C-788E-428C-999C-D73D83A29E94}" type="parTrans" cxnId="{0E47B02C-D532-4166-B65A-08DE8D891095}">
      <dgm:prSet/>
      <dgm:spPr/>
      <dgm:t>
        <a:bodyPr/>
        <a:lstStyle/>
        <a:p>
          <a:endParaRPr lang="en-US"/>
        </a:p>
      </dgm:t>
    </dgm:pt>
    <dgm:pt modelId="{15032BC1-261D-4237-9453-10E6D6D4D4F0}" type="sibTrans" cxnId="{0E47B02C-D532-4166-B65A-08DE8D891095}">
      <dgm:prSet/>
      <dgm:spPr/>
      <dgm:t>
        <a:bodyPr/>
        <a:lstStyle/>
        <a:p>
          <a:endParaRPr lang="en-US"/>
        </a:p>
      </dgm:t>
    </dgm:pt>
    <dgm:pt modelId="{3DBF876A-3624-44B8-A504-0D862399BEDD}">
      <dgm:prSet/>
      <dgm:spPr/>
      <dgm:t>
        <a:bodyPr/>
        <a:lstStyle/>
        <a:p>
          <a:r>
            <a:rPr lang="en-US"/>
            <a:t>details for any folder that might no longer exist on a system</a:t>
          </a:r>
        </a:p>
      </dgm:t>
    </dgm:pt>
    <dgm:pt modelId="{497E4BA4-1C1B-45DC-BF3E-CABEDC3666C4}" type="parTrans" cxnId="{66935C19-A29C-4BA1-B1A8-601048A24A3D}">
      <dgm:prSet/>
      <dgm:spPr/>
      <dgm:t>
        <a:bodyPr/>
        <a:lstStyle/>
        <a:p>
          <a:endParaRPr lang="en-US"/>
        </a:p>
      </dgm:t>
    </dgm:pt>
    <dgm:pt modelId="{9092A1C1-465B-42AB-BEE1-40DB1EDFC36E}" type="sibTrans" cxnId="{66935C19-A29C-4BA1-B1A8-601048A24A3D}">
      <dgm:prSet/>
      <dgm:spPr/>
      <dgm:t>
        <a:bodyPr/>
        <a:lstStyle/>
        <a:p>
          <a:endParaRPr lang="en-US"/>
        </a:p>
      </dgm:t>
    </dgm:pt>
    <dgm:pt modelId="{11596F82-7006-4EFA-A533-B0B0D75C5941}">
      <dgm:prSet/>
      <dgm:spPr/>
      <dgm:t>
        <a:bodyPr/>
        <a:lstStyle/>
        <a:p>
          <a:r>
            <a:rPr lang="en-US"/>
            <a:t>due to deletion, or being located on a removable device</a:t>
          </a:r>
        </a:p>
      </dgm:t>
    </dgm:pt>
    <dgm:pt modelId="{33A6BE2E-2E46-4B3B-9D52-D7C101E72E20}" type="parTrans" cxnId="{4519A428-2346-4A43-9464-780EB235DA17}">
      <dgm:prSet/>
      <dgm:spPr/>
      <dgm:t>
        <a:bodyPr/>
        <a:lstStyle/>
        <a:p>
          <a:endParaRPr lang="en-US"/>
        </a:p>
      </dgm:t>
    </dgm:pt>
    <dgm:pt modelId="{474D8A0A-5A0B-49A9-AD13-FF5CA3FBA098}" type="sibTrans" cxnId="{4519A428-2346-4A43-9464-780EB235DA17}">
      <dgm:prSet/>
      <dgm:spPr/>
      <dgm:t>
        <a:bodyPr/>
        <a:lstStyle/>
        <a:p>
          <a:endParaRPr lang="en-US"/>
        </a:p>
      </dgm:t>
    </dgm:pt>
    <dgm:pt modelId="{FC49EE08-81A3-41E9-9276-3AD8E834CA61}">
      <dgm:prSet/>
      <dgm:spPr/>
      <dgm:t>
        <a:bodyPr/>
        <a:lstStyle/>
        <a:p>
          <a:r>
            <a:rPr lang="en-US"/>
            <a:t>Note: shellbags only get created when accessing the folders</a:t>
          </a:r>
        </a:p>
      </dgm:t>
    </dgm:pt>
    <dgm:pt modelId="{6AA5036C-AE6C-4CBC-A02C-752446BA446A}" type="parTrans" cxnId="{13FFDBD3-2C7B-4394-BF96-185E386B9A95}">
      <dgm:prSet/>
      <dgm:spPr/>
      <dgm:t>
        <a:bodyPr/>
        <a:lstStyle/>
        <a:p>
          <a:endParaRPr lang="en-US"/>
        </a:p>
      </dgm:t>
    </dgm:pt>
    <dgm:pt modelId="{F4F40E7D-3411-411D-BBE8-307925A9B9B7}" type="sibTrans" cxnId="{13FFDBD3-2C7B-4394-BF96-185E386B9A95}">
      <dgm:prSet/>
      <dgm:spPr/>
      <dgm:t>
        <a:bodyPr/>
        <a:lstStyle/>
        <a:p>
          <a:endParaRPr lang="en-US"/>
        </a:p>
      </dgm:t>
    </dgm:pt>
    <dgm:pt modelId="{D49E8A83-8C21-49FA-8B26-0C83C8830BD0}">
      <dgm:prSet/>
      <dgm:spPr/>
      <dgm:t>
        <a:bodyPr/>
        <a:lstStyle/>
        <a:p>
          <a:r>
            <a:rPr lang="en-US"/>
            <a:t>copying, moving, deleted, etc. will not change anything.</a:t>
          </a:r>
        </a:p>
      </dgm:t>
    </dgm:pt>
    <dgm:pt modelId="{8224E409-7071-49ED-8AFC-E32437A1C43C}" type="parTrans" cxnId="{8DBF036D-9A7C-49B3-BD07-462413F6F454}">
      <dgm:prSet/>
      <dgm:spPr/>
      <dgm:t>
        <a:bodyPr/>
        <a:lstStyle/>
        <a:p>
          <a:endParaRPr lang="en-US"/>
        </a:p>
      </dgm:t>
    </dgm:pt>
    <dgm:pt modelId="{19F5C35E-CCE3-4C66-8BC4-30556D1EE8D4}" type="sibTrans" cxnId="{8DBF036D-9A7C-49B3-BD07-462413F6F454}">
      <dgm:prSet/>
      <dgm:spPr/>
      <dgm:t>
        <a:bodyPr/>
        <a:lstStyle/>
        <a:p>
          <a:endParaRPr lang="en-US"/>
        </a:p>
      </dgm:t>
    </dgm:pt>
    <dgm:pt modelId="{26E2F0F4-14C2-4E78-8397-2CA39B091D59}" type="pres">
      <dgm:prSet presAssocID="{A7C24A2B-A50E-4E72-9F1C-B70BC65C8C52}" presName="Name0" presStyleCnt="0">
        <dgm:presLayoutVars>
          <dgm:dir/>
          <dgm:animLvl val="lvl"/>
          <dgm:resizeHandles val="exact"/>
        </dgm:presLayoutVars>
      </dgm:prSet>
      <dgm:spPr/>
    </dgm:pt>
    <dgm:pt modelId="{38CD36AC-3C01-4BAA-8AB4-C8A17160E8C0}" type="pres">
      <dgm:prSet presAssocID="{FC49EE08-81A3-41E9-9276-3AD8E834CA61}" presName="boxAndChildren" presStyleCnt="0"/>
      <dgm:spPr/>
    </dgm:pt>
    <dgm:pt modelId="{F59FD357-EBFD-4C6C-A408-092136BFD095}" type="pres">
      <dgm:prSet presAssocID="{FC49EE08-81A3-41E9-9276-3AD8E834CA61}" presName="parentTextBox" presStyleLbl="node1" presStyleIdx="0" presStyleCnt="3"/>
      <dgm:spPr/>
    </dgm:pt>
    <dgm:pt modelId="{E7146F76-5189-4F8E-B3E7-26FEC69FE7E4}" type="pres">
      <dgm:prSet presAssocID="{FC49EE08-81A3-41E9-9276-3AD8E834CA61}" presName="entireBox" presStyleLbl="node1" presStyleIdx="0" presStyleCnt="3"/>
      <dgm:spPr/>
    </dgm:pt>
    <dgm:pt modelId="{40C15BBB-B2DB-4448-AD27-EC4A8F4EBDE8}" type="pres">
      <dgm:prSet presAssocID="{FC49EE08-81A3-41E9-9276-3AD8E834CA61}" presName="descendantBox" presStyleCnt="0"/>
      <dgm:spPr/>
    </dgm:pt>
    <dgm:pt modelId="{BF29B1C2-4012-4526-879B-CED418C15E73}" type="pres">
      <dgm:prSet presAssocID="{D49E8A83-8C21-49FA-8B26-0C83C8830BD0}" presName="childTextBox" presStyleLbl="fgAccFollowNode1" presStyleIdx="0" presStyleCnt="7">
        <dgm:presLayoutVars>
          <dgm:bulletEnabled val="1"/>
        </dgm:presLayoutVars>
      </dgm:prSet>
      <dgm:spPr/>
    </dgm:pt>
    <dgm:pt modelId="{1C0F9093-AFE0-412F-85D2-1125F4C47CE1}" type="pres">
      <dgm:prSet presAssocID="{CC7CBDCF-088A-4EB4-BDEE-4F7E85A68DBD}" presName="sp" presStyleCnt="0"/>
      <dgm:spPr/>
    </dgm:pt>
    <dgm:pt modelId="{451D7DF5-6564-4265-8073-2461C76A93B4}" type="pres">
      <dgm:prSet presAssocID="{DE771AEC-E8B2-49D2-922E-0A14A46062A1}" presName="arrowAndChildren" presStyleCnt="0"/>
      <dgm:spPr/>
    </dgm:pt>
    <dgm:pt modelId="{4A8AE13E-53ED-4D50-BACA-F9A8F7295565}" type="pres">
      <dgm:prSet presAssocID="{DE771AEC-E8B2-49D2-922E-0A14A46062A1}" presName="parentTextArrow" presStyleLbl="node1" presStyleIdx="0" presStyleCnt="3"/>
      <dgm:spPr/>
    </dgm:pt>
    <dgm:pt modelId="{25DD3DE5-2313-4319-8E07-3A8A2675A4B9}" type="pres">
      <dgm:prSet presAssocID="{DE771AEC-E8B2-49D2-922E-0A14A46062A1}" presName="arrow" presStyleLbl="node1" presStyleIdx="1" presStyleCnt="3"/>
      <dgm:spPr/>
    </dgm:pt>
    <dgm:pt modelId="{6DCF3519-20B2-40B0-A581-EA17F87F8D84}" type="pres">
      <dgm:prSet presAssocID="{DE771AEC-E8B2-49D2-922E-0A14A46062A1}" presName="descendantArrow" presStyleCnt="0"/>
      <dgm:spPr/>
    </dgm:pt>
    <dgm:pt modelId="{80B94208-8396-494F-8241-865509197D30}" type="pres">
      <dgm:prSet presAssocID="{C73310ED-727A-4615-B60A-CF19B21E9F37}" presName="childTextArrow" presStyleLbl="fgAccFollowNode1" presStyleIdx="1" presStyleCnt="7">
        <dgm:presLayoutVars>
          <dgm:bulletEnabled val="1"/>
        </dgm:presLayoutVars>
      </dgm:prSet>
      <dgm:spPr/>
    </dgm:pt>
    <dgm:pt modelId="{C9FB00BD-524B-4975-83CB-835529E607B5}" type="pres">
      <dgm:prSet presAssocID="{F5CE2A24-3EEE-4F52-A13E-1DAED4608FC5}" presName="childTextArrow" presStyleLbl="fgAccFollowNode1" presStyleIdx="2" presStyleCnt="7">
        <dgm:presLayoutVars>
          <dgm:bulletEnabled val="1"/>
        </dgm:presLayoutVars>
      </dgm:prSet>
      <dgm:spPr/>
    </dgm:pt>
    <dgm:pt modelId="{E778A77E-2E97-420C-9B14-08B8A89EE92C}" type="pres">
      <dgm:prSet presAssocID="{3DBF876A-3624-44B8-A504-0D862399BEDD}" presName="childTextArrow" presStyleLbl="fgAccFollowNode1" presStyleIdx="3" presStyleCnt="7">
        <dgm:presLayoutVars>
          <dgm:bulletEnabled val="1"/>
        </dgm:presLayoutVars>
      </dgm:prSet>
      <dgm:spPr/>
    </dgm:pt>
    <dgm:pt modelId="{957792A1-193D-44C3-B76F-C40F6C207587}" type="pres">
      <dgm:prSet presAssocID="{C556D23D-D6B3-4D17-AC79-3846E45DC101}" presName="sp" presStyleCnt="0"/>
      <dgm:spPr/>
    </dgm:pt>
    <dgm:pt modelId="{E844F8FF-04A1-4C49-B1B2-91513245393B}" type="pres">
      <dgm:prSet presAssocID="{4004BA57-ACBC-407B-8FE5-081696276230}" presName="arrowAndChildren" presStyleCnt="0"/>
      <dgm:spPr/>
    </dgm:pt>
    <dgm:pt modelId="{CFBCC97F-C665-4F77-9283-2E08E4E9A158}" type="pres">
      <dgm:prSet presAssocID="{4004BA57-ACBC-407B-8FE5-081696276230}" presName="parentTextArrow" presStyleLbl="node1" presStyleIdx="1" presStyleCnt="3"/>
      <dgm:spPr/>
    </dgm:pt>
    <dgm:pt modelId="{D5013845-8E18-467F-84D2-2400A80B605F}" type="pres">
      <dgm:prSet presAssocID="{4004BA57-ACBC-407B-8FE5-081696276230}" presName="arrow" presStyleLbl="node1" presStyleIdx="2" presStyleCnt="3"/>
      <dgm:spPr/>
    </dgm:pt>
    <dgm:pt modelId="{080FC260-0DA3-4DBC-AC73-B567DB0DDF56}" type="pres">
      <dgm:prSet presAssocID="{4004BA57-ACBC-407B-8FE5-081696276230}" presName="descendantArrow" presStyleCnt="0"/>
      <dgm:spPr/>
    </dgm:pt>
    <dgm:pt modelId="{C8B645AA-2900-43E7-8C79-79CDBAB25492}" type="pres">
      <dgm:prSet presAssocID="{5C608E51-DBE0-4DED-BE4B-0764166D661B}" presName="childTextArrow" presStyleLbl="fgAccFollowNode1" presStyleIdx="4" presStyleCnt="7">
        <dgm:presLayoutVars>
          <dgm:bulletEnabled val="1"/>
        </dgm:presLayoutVars>
      </dgm:prSet>
      <dgm:spPr/>
    </dgm:pt>
    <dgm:pt modelId="{E7CD22EC-D9DC-42B1-A4B3-D77D6DAE382D}" type="pres">
      <dgm:prSet presAssocID="{303A5C4E-9E99-486F-9CC5-5E8B807B5F87}" presName="childTextArrow" presStyleLbl="fgAccFollowNode1" presStyleIdx="5" presStyleCnt="7">
        <dgm:presLayoutVars>
          <dgm:bulletEnabled val="1"/>
        </dgm:presLayoutVars>
      </dgm:prSet>
      <dgm:spPr/>
    </dgm:pt>
    <dgm:pt modelId="{A30668FF-D1EA-44A4-9EA2-819B5D6B3FA3}" type="pres">
      <dgm:prSet presAssocID="{BA7BBCF3-C5BF-4DAB-8695-5F58EF616519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66935C19-A29C-4BA1-B1A8-601048A24A3D}" srcId="{DE771AEC-E8B2-49D2-922E-0A14A46062A1}" destId="{3DBF876A-3624-44B8-A504-0D862399BEDD}" srcOrd="2" destOrd="0" parTransId="{497E4BA4-1C1B-45DC-BF3E-CABEDC3666C4}" sibTransId="{9092A1C1-465B-42AB-BEE1-40DB1EDFC36E}"/>
    <dgm:cxn modelId="{79593A1B-5823-4F03-8211-83C7B687B5C8}" srcId="{A7C24A2B-A50E-4E72-9F1C-B70BC65C8C52}" destId="{DE771AEC-E8B2-49D2-922E-0A14A46062A1}" srcOrd="1" destOrd="0" parTransId="{B924ECCB-A499-4477-9400-AE729675D8FC}" sibTransId="{CC7CBDCF-088A-4EB4-BDEE-4F7E85A68DBD}"/>
    <dgm:cxn modelId="{1E10CD1B-E4EC-4876-9737-790E4BCB1AC6}" type="presOf" srcId="{4004BA57-ACBC-407B-8FE5-081696276230}" destId="{D5013845-8E18-467F-84D2-2400A80B605F}" srcOrd="1" destOrd="0" presId="urn:microsoft.com/office/officeart/2005/8/layout/process4"/>
    <dgm:cxn modelId="{8954301E-06B6-4F1D-83F2-45938DAB7625}" type="presOf" srcId="{FC49EE08-81A3-41E9-9276-3AD8E834CA61}" destId="{F59FD357-EBFD-4C6C-A408-092136BFD095}" srcOrd="0" destOrd="0" presId="urn:microsoft.com/office/officeart/2005/8/layout/process4"/>
    <dgm:cxn modelId="{C2BCAF20-608A-46B2-8F0C-9548D7049A04}" type="presOf" srcId="{FC49EE08-81A3-41E9-9276-3AD8E834CA61}" destId="{E7146F76-5189-4F8E-B3E7-26FEC69FE7E4}" srcOrd="1" destOrd="0" presId="urn:microsoft.com/office/officeart/2005/8/layout/process4"/>
    <dgm:cxn modelId="{4519A428-2346-4A43-9464-780EB235DA17}" srcId="{3DBF876A-3624-44B8-A504-0D862399BEDD}" destId="{11596F82-7006-4EFA-A533-B0B0D75C5941}" srcOrd="0" destOrd="0" parTransId="{33A6BE2E-2E46-4B3B-9D52-D7C101E72E20}" sibTransId="{474D8A0A-5A0B-49A9-AD13-FF5CA3FBA098}"/>
    <dgm:cxn modelId="{0E47B02C-D532-4166-B65A-08DE8D891095}" srcId="{DE771AEC-E8B2-49D2-922E-0A14A46062A1}" destId="{F5CE2A24-3EEE-4F52-A13E-1DAED4608FC5}" srcOrd="1" destOrd="0" parTransId="{8FAC240C-788E-428C-999C-D73D83A29E94}" sibTransId="{15032BC1-261D-4237-9453-10E6D6D4D4F0}"/>
    <dgm:cxn modelId="{5CFD883D-36D4-4EE5-9E65-18EC9108ABD5}" type="presOf" srcId="{4004BA57-ACBC-407B-8FE5-081696276230}" destId="{CFBCC97F-C665-4F77-9283-2E08E4E9A158}" srcOrd="0" destOrd="0" presId="urn:microsoft.com/office/officeart/2005/8/layout/process4"/>
    <dgm:cxn modelId="{D431CE60-61FA-49F1-8254-708B88397C90}" type="presOf" srcId="{3DBF876A-3624-44B8-A504-0D862399BEDD}" destId="{E778A77E-2E97-420C-9B14-08B8A89EE92C}" srcOrd="0" destOrd="0" presId="urn:microsoft.com/office/officeart/2005/8/layout/process4"/>
    <dgm:cxn modelId="{A110A166-FCE5-4881-A122-1427EBE32A45}" type="presOf" srcId="{DE771AEC-E8B2-49D2-922E-0A14A46062A1}" destId="{4A8AE13E-53ED-4D50-BACA-F9A8F7295565}" srcOrd="0" destOrd="0" presId="urn:microsoft.com/office/officeart/2005/8/layout/process4"/>
    <dgm:cxn modelId="{8DBF036D-9A7C-49B3-BD07-462413F6F454}" srcId="{FC49EE08-81A3-41E9-9276-3AD8E834CA61}" destId="{D49E8A83-8C21-49FA-8B26-0C83C8830BD0}" srcOrd="0" destOrd="0" parTransId="{8224E409-7071-49ED-8AFC-E32437A1C43C}" sibTransId="{19F5C35E-CCE3-4C66-8BC4-30556D1EE8D4}"/>
    <dgm:cxn modelId="{0677DB6E-BF39-48D4-BAD5-7F381D4C7F1B}" type="presOf" srcId="{BA7BBCF3-C5BF-4DAB-8695-5F58EF616519}" destId="{A30668FF-D1EA-44A4-9EA2-819B5D6B3FA3}" srcOrd="0" destOrd="0" presId="urn:microsoft.com/office/officeart/2005/8/layout/process4"/>
    <dgm:cxn modelId="{BBE48281-D5FE-49C0-A9A9-C2D8DAC4C306}" type="presOf" srcId="{D49E8A83-8C21-49FA-8B26-0C83C8830BD0}" destId="{BF29B1C2-4012-4526-879B-CED418C15E73}" srcOrd="0" destOrd="0" presId="urn:microsoft.com/office/officeart/2005/8/layout/process4"/>
    <dgm:cxn modelId="{C326BD99-3EE3-4FD9-B00C-51608B50B272}" type="presOf" srcId="{303A5C4E-9E99-486F-9CC5-5E8B807B5F87}" destId="{E7CD22EC-D9DC-42B1-A4B3-D77D6DAE382D}" srcOrd="0" destOrd="0" presId="urn:microsoft.com/office/officeart/2005/8/layout/process4"/>
    <dgm:cxn modelId="{CB3DCD9C-5BD1-452C-8073-0C01BD0DE0C7}" type="presOf" srcId="{C73310ED-727A-4615-B60A-CF19B21E9F37}" destId="{80B94208-8396-494F-8241-865509197D30}" srcOrd="0" destOrd="0" presId="urn:microsoft.com/office/officeart/2005/8/layout/process4"/>
    <dgm:cxn modelId="{28100ECE-A0F9-41C4-A916-AEEB663EF933}" type="presOf" srcId="{5C608E51-DBE0-4DED-BE4B-0764166D661B}" destId="{C8B645AA-2900-43E7-8C79-79CDBAB25492}" srcOrd="0" destOrd="0" presId="urn:microsoft.com/office/officeart/2005/8/layout/process4"/>
    <dgm:cxn modelId="{560070D1-8B9A-4AD1-AF2D-107F63A35EE5}" srcId="{4004BA57-ACBC-407B-8FE5-081696276230}" destId="{5C608E51-DBE0-4DED-BE4B-0764166D661B}" srcOrd="0" destOrd="0" parTransId="{DCD4BC05-7015-4A1D-88B6-62B8615DB38D}" sibTransId="{5DA10F84-EAC8-4505-A77C-F802BB8A6F1F}"/>
    <dgm:cxn modelId="{13FFDBD3-2C7B-4394-BF96-185E386B9A95}" srcId="{A7C24A2B-A50E-4E72-9F1C-B70BC65C8C52}" destId="{FC49EE08-81A3-41E9-9276-3AD8E834CA61}" srcOrd="2" destOrd="0" parTransId="{6AA5036C-AE6C-4CBC-A02C-752446BA446A}" sibTransId="{F4F40E7D-3411-411D-BBE8-307925A9B9B7}"/>
    <dgm:cxn modelId="{BD8A59E3-DCB8-47CA-A15E-8A37CF63EB92}" srcId="{4004BA57-ACBC-407B-8FE5-081696276230}" destId="{BA7BBCF3-C5BF-4DAB-8695-5F58EF616519}" srcOrd="2" destOrd="0" parTransId="{732B2DF2-5D91-475C-A54F-B0EF643E2058}" sibTransId="{7615EF44-44F0-4C56-A075-01EEF5CBD5E1}"/>
    <dgm:cxn modelId="{D16774E4-6F16-4DA6-9626-77FFBE5B0F72}" type="presOf" srcId="{F5CE2A24-3EEE-4F52-A13E-1DAED4608FC5}" destId="{C9FB00BD-524B-4975-83CB-835529E607B5}" srcOrd="0" destOrd="0" presId="urn:microsoft.com/office/officeart/2005/8/layout/process4"/>
    <dgm:cxn modelId="{25D9A8EB-6410-4661-9791-584AC6BD29F9}" srcId="{4004BA57-ACBC-407B-8FE5-081696276230}" destId="{303A5C4E-9E99-486F-9CC5-5E8B807B5F87}" srcOrd="1" destOrd="0" parTransId="{D7C2060A-2FDD-4976-95D0-BE5D1E5AEC0B}" sibTransId="{97DEA8BB-025B-4E3B-A47D-29DE1F9FFFE1}"/>
    <dgm:cxn modelId="{B01030F3-C040-4054-995B-C4AC615B7EAD}" srcId="{A7C24A2B-A50E-4E72-9F1C-B70BC65C8C52}" destId="{4004BA57-ACBC-407B-8FE5-081696276230}" srcOrd="0" destOrd="0" parTransId="{FA318C54-BBC7-4A75-A2B7-03711005E13A}" sibTransId="{C556D23D-D6B3-4D17-AC79-3846E45DC101}"/>
    <dgm:cxn modelId="{D2899BF5-CB3D-455C-9A9F-F909CA5A938F}" srcId="{DE771AEC-E8B2-49D2-922E-0A14A46062A1}" destId="{C73310ED-727A-4615-B60A-CF19B21E9F37}" srcOrd="0" destOrd="0" parTransId="{9D8164F3-51B9-4316-8FD9-DA8BF04210EA}" sibTransId="{5D7D24E2-D9A5-4C2B-8811-C96826A89F97}"/>
    <dgm:cxn modelId="{B546D2F8-7E76-4E11-A8C7-1EEB6E8A2C89}" type="presOf" srcId="{A7C24A2B-A50E-4E72-9F1C-B70BC65C8C52}" destId="{26E2F0F4-14C2-4E78-8397-2CA39B091D59}" srcOrd="0" destOrd="0" presId="urn:microsoft.com/office/officeart/2005/8/layout/process4"/>
    <dgm:cxn modelId="{8D04E3F9-5970-447B-8789-76602BF6AB2D}" type="presOf" srcId="{DE771AEC-E8B2-49D2-922E-0A14A46062A1}" destId="{25DD3DE5-2313-4319-8E07-3A8A2675A4B9}" srcOrd="1" destOrd="0" presId="urn:microsoft.com/office/officeart/2005/8/layout/process4"/>
    <dgm:cxn modelId="{7AEE75FE-F332-4998-85FE-55F88C5E5B16}" type="presOf" srcId="{11596F82-7006-4EFA-A533-B0B0D75C5941}" destId="{E778A77E-2E97-420C-9B14-08B8A89EE92C}" srcOrd="0" destOrd="1" presId="urn:microsoft.com/office/officeart/2005/8/layout/process4"/>
    <dgm:cxn modelId="{F7BAEE79-2E60-4B1B-ACDC-451D8AC03475}" type="presParOf" srcId="{26E2F0F4-14C2-4E78-8397-2CA39B091D59}" destId="{38CD36AC-3C01-4BAA-8AB4-C8A17160E8C0}" srcOrd="0" destOrd="0" presId="urn:microsoft.com/office/officeart/2005/8/layout/process4"/>
    <dgm:cxn modelId="{BE111F7C-8970-4A50-A9A5-3C4B1C059A88}" type="presParOf" srcId="{38CD36AC-3C01-4BAA-8AB4-C8A17160E8C0}" destId="{F59FD357-EBFD-4C6C-A408-092136BFD095}" srcOrd="0" destOrd="0" presId="urn:microsoft.com/office/officeart/2005/8/layout/process4"/>
    <dgm:cxn modelId="{1A19482C-B553-4B6E-9BC2-2807131CC217}" type="presParOf" srcId="{38CD36AC-3C01-4BAA-8AB4-C8A17160E8C0}" destId="{E7146F76-5189-4F8E-B3E7-26FEC69FE7E4}" srcOrd="1" destOrd="0" presId="urn:microsoft.com/office/officeart/2005/8/layout/process4"/>
    <dgm:cxn modelId="{80E177AA-DB59-4B23-97D5-C4CCDBEE9EF1}" type="presParOf" srcId="{38CD36AC-3C01-4BAA-8AB4-C8A17160E8C0}" destId="{40C15BBB-B2DB-4448-AD27-EC4A8F4EBDE8}" srcOrd="2" destOrd="0" presId="urn:microsoft.com/office/officeart/2005/8/layout/process4"/>
    <dgm:cxn modelId="{47EB6C9A-9DEE-415E-975A-317EC540CB0D}" type="presParOf" srcId="{40C15BBB-B2DB-4448-AD27-EC4A8F4EBDE8}" destId="{BF29B1C2-4012-4526-879B-CED418C15E73}" srcOrd="0" destOrd="0" presId="urn:microsoft.com/office/officeart/2005/8/layout/process4"/>
    <dgm:cxn modelId="{2928D7E0-BF6B-42DA-B40B-D8A6DA0F4F7E}" type="presParOf" srcId="{26E2F0F4-14C2-4E78-8397-2CA39B091D59}" destId="{1C0F9093-AFE0-412F-85D2-1125F4C47CE1}" srcOrd="1" destOrd="0" presId="urn:microsoft.com/office/officeart/2005/8/layout/process4"/>
    <dgm:cxn modelId="{21996161-E109-474B-9308-C3D96F9B89E7}" type="presParOf" srcId="{26E2F0F4-14C2-4E78-8397-2CA39B091D59}" destId="{451D7DF5-6564-4265-8073-2461C76A93B4}" srcOrd="2" destOrd="0" presId="urn:microsoft.com/office/officeart/2005/8/layout/process4"/>
    <dgm:cxn modelId="{56D57A83-FBC3-41E5-8F43-2CB4A136891F}" type="presParOf" srcId="{451D7DF5-6564-4265-8073-2461C76A93B4}" destId="{4A8AE13E-53ED-4D50-BACA-F9A8F7295565}" srcOrd="0" destOrd="0" presId="urn:microsoft.com/office/officeart/2005/8/layout/process4"/>
    <dgm:cxn modelId="{128986A2-BA4F-463D-9DE2-1874B549CBAF}" type="presParOf" srcId="{451D7DF5-6564-4265-8073-2461C76A93B4}" destId="{25DD3DE5-2313-4319-8E07-3A8A2675A4B9}" srcOrd="1" destOrd="0" presId="urn:microsoft.com/office/officeart/2005/8/layout/process4"/>
    <dgm:cxn modelId="{0F3E9BB2-5D1F-4045-B450-405DB5A4539C}" type="presParOf" srcId="{451D7DF5-6564-4265-8073-2461C76A93B4}" destId="{6DCF3519-20B2-40B0-A581-EA17F87F8D84}" srcOrd="2" destOrd="0" presId="urn:microsoft.com/office/officeart/2005/8/layout/process4"/>
    <dgm:cxn modelId="{0C548D91-042D-49DD-BC5B-4276D8184722}" type="presParOf" srcId="{6DCF3519-20B2-40B0-A581-EA17F87F8D84}" destId="{80B94208-8396-494F-8241-865509197D30}" srcOrd="0" destOrd="0" presId="urn:microsoft.com/office/officeart/2005/8/layout/process4"/>
    <dgm:cxn modelId="{0D4CBAD1-F079-4580-9C76-425368A523D8}" type="presParOf" srcId="{6DCF3519-20B2-40B0-A581-EA17F87F8D84}" destId="{C9FB00BD-524B-4975-83CB-835529E607B5}" srcOrd="1" destOrd="0" presId="urn:microsoft.com/office/officeart/2005/8/layout/process4"/>
    <dgm:cxn modelId="{D8F732EC-A8A3-4D26-8FD1-3E209ABAEE82}" type="presParOf" srcId="{6DCF3519-20B2-40B0-A581-EA17F87F8D84}" destId="{E778A77E-2E97-420C-9B14-08B8A89EE92C}" srcOrd="2" destOrd="0" presId="urn:microsoft.com/office/officeart/2005/8/layout/process4"/>
    <dgm:cxn modelId="{7ED95D15-73DB-4BC4-B2E4-B1DE39A6BE04}" type="presParOf" srcId="{26E2F0F4-14C2-4E78-8397-2CA39B091D59}" destId="{957792A1-193D-44C3-B76F-C40F6C207587}" srcOrd="3" destOrd="0" presId="urn:microsoft.com/office/officeart/2005/8/layout/process4"/>
    <dgm:cxn modelId="{E1F9B7FD-46AA-46C9-8D58-96E8C56D4C16}" type="presParOf" srcId="{26E2F0F4-14C2-4E78-8397-2CA39B091D59}" destId="{E844F8FF-04A1-4C49-B1B2-91513245393B}" srcOrd="4" destOrd="0" presId="urn:microsoft.com/office/officeart/2005/8/layout/process4"/>
    <dgm:cxn modelId="{ECE457D6-6CF2-47BA-8FD8-B8DDDBDA6C1C}" type="presParOf" srcId="{E844F8FF-04A1-4C49-B1B2-91513245393B}" destId="{CFBCC97F-C665-4F77-9283-2E08E4E9A158}" srcOrd="0" destOrd="0" presId="urn:microsoft.com/office/officeart/2005/8/layout/process4"/>
    <dgm:cxn modelId="{1F246B2D-5391-448A-A67C-A2DE04C76E26}" type="presParOf" srcId="{E844F8FF-04A1-4C49-B1B2-91513245393B}" destId="{D5013845-8E18-467F-84D2-2400A80B605F}" srcOrd="1" destOrd="0" presId="urn:microsoft.com/office/officeart/2005/8/layout/process4"/>
    <dgm:cxn modelId="{AD66025C-B372-4B72-B4E3-0C4AA46D2209}" type="presParOf" srcId="{E844F8FF-04A1-4C49-B1B2-91513245393B}" destId="{080FC260-0DA3-4DBC-AC73-B567DB0DDF56}" srcOrd="2" destOrd="0" presId="urn:microsoft.com/office/officeart/2005/8/layout/process4"/>
    <dgm:cxn modelId="{85812088-A2A5-49DA-9CCC-EA81A1ADC585}" type="presParOf" srcId="{080FC260-0DA3-4DBC-AC73-B567DB0DDF56}" destId="{C8B645AA-2900-43E7-8C79-79CDBAB25492}" srcOrd="0" destOrd="0" presId="urn:microsoft.com/office/officeart/2005/8/layout/process4"/>
    <dgm:cxn modelId="{DED63074-F911-49F2-81CE-4BB1744F20F9}" type="presParOf" srcId="{080FC260-0DA3-4DBC-AC73-B567DB0DDF56}" destId="{E7CD22EC-D9DC-42B1-A4B3-D77D6DAE382D}" srcOrd="1" destOrd="0" presId="urn:microsoft.com/office/officeart/2005/8/layout/process4"/>
    <dgm:cxn modelId="{FF32D5C8-02C6-41C4-A9A1-DDA17BDB75D6}" type="presParOf" srcId="{080FC260-0DA3-4DBC-AC73-B567DB0DDF56}" destId="{A30668FF-D1EA-44A4-9EA2-819B5D6B3FA3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501E15-DD5E-49D3-9573-1726199D6D9D}" type="doc">
      <dgm:prSet loTypeId="urn:microsoft.com/office/officeart/2005/8/layout/hProcess1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8018A53-4CFB-4762-9CF5-796DFDD4EEA7}">
      <dgm:prSet phldrT="[Text]"/>
      <dgm:spPr/>
      <dgm:t>
        <a:bodyPr/>
        <a:lstStyle/>
        <a:p>
          <a:r>
            <a:rPr lang="en-US"/>
            <a:t>Chrome.exe downloads: </a:t>
          </a:r>
        </a:p>
        <a:p>
          <a:r>
            <a:rPr lang="en-US"/>
            <a:t>2019-01-04 16:05:12 </a:t>
          </a:r>
        </a:p>
      </dgm:t>
    </dgm:pt>
    <dgm:pt modelId="{B8D4001A-C690-4F9D-BD6D-5EBCF4E53A28}" type="parTrans" cxnId="{B7EF67D8-E1C4-47FD-B609-DA52FA4480CF}">
      <dgm:prSet/>
      <dgm:spPr/>
      <dgm:t>
        <a:bodyPr/>
        <a:lstStyle/>
        <a:p>
          <a:endParaRPr lang="en-US"/>
        </a:p>
      </dgm:t>
    </dgm:pt>
    <dgm:pt modelId="{DBDEAFE0-48A0-4330-B218-B3CDFBCCE3FA}" type="sibTrans" cxnId="{B7EF67D8-E1C4-47FD-B609-DA52FA4480CF}">
      <dgm:prSet/>
      <dgm:spPr/>
      <dgm:t>
        <a:bodyPr/>
        <a:lstStyle/>
        <a:p>
          <a:endParaRPr lang="en-US"/>
        </a:p>
      </dgm:t>
    </dgm:pt>
    <dgm:pt modelId="{C4BD86F0-AA15-4A0C-B1F3-FC38B0CA119D}">
      <dgm:prSet phldrT="[Text]"/>
      <dgm:spPr/>
      <dgm:t>
        <a:bodyPr/>
        <a:lstStyle/>
        <a:p>
          <a:r>
            <a:rPr lang="en-US"/>
            <a:t>First review download folder</a:t>
          </a:r>
        </a:p>
        <a:p>
          <a:r>
            <a:rPr lang="en-US"/>
            <a:t>: 2019-01-06 14:49:40 UTC</a:t>
          </a:r>
        </a:p>
      </dgm:t>
    </dgm:pt>
    <dgm:pt modelId="{B52B4E60-5920-4EB1-BD18-39179AB33C64}" type="parTrans" cxnId="{BF2F948F-205E-4610-82BD-3F117595B326}">
      <dgm:prSet/>
      <dgm:spPr/>
      <dgm:t>
        <a:bodyPr/>
        <a:lstStyle/>
        <a:p>
          <a:endParaRPr lang="en-US"/>
        </a:p>
      </dgm:t>
    </dgm:pt>
    <dgm:pt modelId="{6DFD956D-E609-4701-8432-979D888984A1}" type="sibTrans" cxnId="{BF2F948F-205E-4610-82BD-3F117595B326}">
      <dgm:prSet/>
      <dgm:spPr/>
      <dgm:t>
        <a:bodyPr/>
        <a:lstStyle/>
        <a:p>
          <a:endParaRPr lang="en-US"/>
        </a:p>
      </dgm:t>
    </dgm:pt>
    <dgm:pt modelId="{62F163BF-FF2B-453C-B16D-B0B7CCDF0703}">
      <dgm:prSet phldrT="[Text]"/>
      <dgm:spPr/>
      <dgm:t>
        <a:bodyPr/>
        <a:lstStyle/>
        <a:p>
          <a:r>
            <a:rPr lang="en-US"/>
            <a:t>USB plugged in: 2019-01-06 15:02:54 UTC</a:t>
          </a:r>
        </a:p>
        <a:p>
          <a:r>
            <a:rPr lang="en-US"/>
            <a:t>USB assigned to F volume: 2019-01-06 15:03:06 UTC</a:t>
          </a:r>
        </a:p>
      </dgm:t>
    </dgm:pt>
    <dgm:pt modelId="{8B3A51EE-CB99-4C69-9BBD-C89CC7F1433C}" type="parTrans" cxnId="{111B8757-7C6D-4B48-8C07-57D5854F982C}">
      <dgm:prSet/>
      <dgm:spPr/>
      <dgm:t>
        <a:bodyPr/>
        <a:lstStyle/>
        <a:p>
          <a:endParaRPr lang="en-US"/>
        </a:p>
      </dgm:t>
    </dgm:pt>
    <dgm:pt modelId="{A8E74576-26F2-4244-AAA8-E260A62BC416}" type="sibTrans" cxnId="{111B8757-7C6D-4B48-8C07-57D5854F982C}">
      <dgm:prSet/>
      <dgm:spPr/>
      <dgm:t>
        <a:bodyPr/>
        <a:lstStyle/>
        <a:p>
          <a:endParaRPr lang="en-US"/>
        </a:p>
      </dgm:t>
    </dgm:pt>
    <dgm:pt modelId="{4283BC2C-5D1A-4656-A7B4-F49E6B71EF54}">
      <dgm:prSet phldrT="[Text]"/>
      <dgm:spPr/>
      <dgm:t>
        <a:bodyPr/>
        <a:lstStyle/>
        <a:p>
          <a:r>
            <a:rPr lang="en-US"/>
            <a:t>Command Prompt with Copy command</a:t>
          </a:r>
        </a:p>
        <a:p>
          <a:r>
            <a:rPr lang="en-US"/>
            <a:t>: 2019-01-06 15:06:11 UTC</a:t>
          </a:r>
        </a:p>
      </dgm:t>
    </dgm:pt>
    <dgm:pt modelId="{213C67CB-C3BB-4B3D-8BCD-F957A2E71BE8}" type="parTrans" cxnId="{AF5B19B0-D87C-475F-9C13-92ECE114731E}">
      <dgm:prSet/>
      <dgm:spPr/>
      <dgm:t>
        <a:bodyPr/>
        <a:lstStyle/>
        <a:p>
          <a:endParaRPr lang="en-US"/>
        </a:p>
      </dgm:t>
    </dgm:pt>
    <dgm:pt modelId="{24F1AB10-9DFE-4173-93B2-D5B9BF7ACD05}" type="sibTrans" cxnId="{AF5B19B0-D87C-475F-9C13-92ECE114731E}">
      <dgm:prSet/>
      <dgm:spPr/>
      <dgm:t>
        <a:bodyPr/>
        <a:lstStyle/>
        <a:p>
          <a:endParaRPr lang="en-US"/>
        </a:p>
      </dgm:t>
    </dgm:pt>
    <dgm:pt modelId="{A7203C28-04C0-4DD8-9990-3919295CDC9D}">
      <dgm:prSet phldrT="[Text]"/>
      <dgm:spPr/>
      <dgm:t>
        <a:bodyPr/>
        <a:lstStyle/>
        <a:p>
          <a:r>
            <a:rPr lang="en-US"/>
            <a:t>Last review download folder</a:t>
          </a:r>
        </a:p>
        <a:p>
          <a:r>
            <a:rPr lang="en-US"/>
            <a:t>: 2019-01-06 15:04:40 UTC</a:t>
          </a:r>
        </a:p>
      </dgm:t>
    </dgm:pt>
    <dgm:pt modelId="{BFD4C782-8427-4BC0-B54A-E1BD1561C941}" type="parTrans" cxnId="{BB9FC425-B240-478E-BBC7-F13C5E353884}">
      <dgm:prSet/>
      <dgm:spPr/>
      <dgm:t>
        <a:bodyPr/>
        <a:lstStyle/>
        <a:p>
          <a:endParaRPr lang="en-US"/>
        </a:p>
      </dgm:t>
    </dgm:pt>
    <dgm:pt modelId="{F617FF78-C027-4D86-B7BC-456313641F14}" type="sibTrans" cxnId="{BB9FC425-B240-478E-BBC7-F13C5E353884}">
      <dgm:prSet/>
      <dgm:spPr/>
      <dgm:t>
        <a:bodyPr/>
        <a:lstStyle/>
        <a:p>
          <a:endParaRPr lang="en-US"/>
        </a:p>
      </dgm:t>
    </dgm:pt>
    <dgm:pt modelId="{28C9ED7E-1291-4494-A0D9-9E3CEB5C6962}" type="pres">
      <dgm:prSet presAssocID="{1F501E15-DD5E-49D3-9573-1726199D6D9D}" presName="Name0" presStyleCnt="0">
        <dgm:presLayoutVars>
          <dgm:dir/>
          <dgm:resizeHandles val="exact"/>
        </dgm:presLayoutVars>
      </dgm:prSet>
      <dgm:spPr/>
    </dgm:pt>
    <dgm:pt modelId="{64243AA4-F875-4626-979A-406B633B8167}" type="pres">
      <dgm:prSet presAssocID="{1F501E15-DD5E-49D3-9573-1726199D6D9D}" presName="arrow" presStyleLbl="bgShp" presStyleIdx="0" presStyleCnt="1"/>
      <dgm:spPr/>
    </dgm:pt>
    <dgm:pt modelId="{E9A42054-941B-47B3-8BA3-6A0CDEF3D0D6}" type="pres">
      <dgm:prSet presAssocID="{1F501E15-DD5E-49D3-9573-1726199D6D9D}" presName="points" presStyleCnt="0"/>
      <dgm:spPr/>
    </dgm:pt>
    <dgm:pt modelId="{D1609A7A-41D9-495F-8B23-0A19B81F92FB}" type="pres">
      <dgm:prSet presAssocID="{38018A53-4CFB-4762-9CF5-796DFDD4EEA7}" presName="compositeA" presStyleCnt="0"/>
      <dgm:spPr/>
    </dgm:pt>
    <dgm:pt modelId="{D0774D31-07DB-449D-B753-894FC86F3505}" type="pres">
      <dgm:prSet presAssocID="{38018A53-4CFB-4762-9CF5-796DFDD4EEA7}" presName="textA" presStyleLbl="revTx" presStyleIdx="0" presStyleCnt="5">
        <dgm:presLayoutVars>
          <dgm:bulletEnabled val="1"/>
        </dgm:presLayoutVars>
      </dgm:prSet>
      <dgm:spPr/>
    </dgm:pt>
    <dgm:pt modelId="{2643C0AF-E138-44F4-B8E8-37B1A09E5D19}" type="pres">
      <dgm:prSet presAssocID="{38018A53-4CFB-4762-9CF5-796DFDD4EEA7}" presName="circleA" presStyleLbl="node1" presStyleIdx="0" presStyleCnt="5"/>
      <dgm:spPr/>
    </dgm:pt>
    <dgm:pt modelId="{9F6CA639-D3C7-4881-A276-33FD4EE61A1E}" type="pres">
      <dgm:prSet presAssocID="{38018A53-4CFB-4762-9CF5-796DFDD4EEA7}" presName="spaceA" presStyleCnt="0"/>
      <dgm:spPr/>
    </dgm:pt>
    <dgm:pt modelId="{CF98730E-D632-4145-95ED-9715D9667E42}" type="pres">
      <dgm:prSet presAssocID="{DBDEAFE0-48A0-4330-B218-B3CDFBCCE3FA}" presName="space" presStyleCnt="0"/>
      <dgm:spPr/>
    </dgm:pt>
    <dgm:pt modelId="{7054E45B-98FB-4702-BA7B-A816985D0FC4}" type="pres">
      <dgm:prSet presAssocID="{C4BD86F0-AA15-4A0C-B1F3-FC38B0CA119D}" presName="compositeB" presStyleCnt="0"/>
      <dgm:spPr/>
    </dgm:pt>
    <dgm:pt modelId="{38BCF455-3B2D-40CC-9F20-B5D07CECC4E6}" type="pres">
      <dgm:prSet presAssocID="{C4BD86F0-AA15-4A0C-B1F3-FC38B0CA119D}" presName="textB" presStyleLbl="revTx" presStyleIdx="1" presStyleCnt="5">
        <dgm:presLayoutVars>
          <dgm:bulletEnabled val="1"/>
        </dgm:presLayoutVars>
      </dgm:prSet>
      <dgm:spPr/>
    </dgm:pt>
    <dgm:pt modelId="{DAAE4378-51C4-4819-8973-4033171F0C27}" type="pres">
      <dgm:prSet presAssocID="{C4BD86F0-AA15-4A0C-B1F3-FC38B0CA119D}" presName="circleB" presStyleLbl="node1" presStyleIdx="1" presStyleCnt="5"/>
      <dgm:spPr/>
    </dgm:pt>
    <dgm:pt modelId="{85E9D379-9074-4B6B-BA98-E07ACA73994E}" type="pres">
      <dgm:prSet presAssocID="{C4BD86F0-AA15-4A0C-B1F3-FC38B0CA119D}" presName="spaceB" presStyleCnt="0"/>
      <dgm:spPr/>
    </dgm:pt>
    <dgm:pt modelId="{F5084ECB-44F7-4879-847A-F1A927FB16E2}" type="pres">
      <dgm:prSet presAssocID="{6DFD956D-E609-4701-8432-979D888984A1}" presName="space" presStyleCnt="0"/>
      <dgm:spPr/>
    </dgm:pt>
    <dgm:pt modelId="{3485EB11-CFBD-4E00-A313-E16BCAA598EF}" type="pres">
      <dgm:prSet presAssocID="{62F163BF-FF2B-453C-B16D-B0B7CCDF0703}" presName="compositeA" presStyleCnt="0"/>
      <dgm:spPr/>
    </dgm:pt>
    <dgm:pt modelId="{F2A32075-8A41-49E4-94BF-5DA79AB78880}" type="pres">
      <dgm:prSet presAssocID="{62F163BF-FF2B-453C-B16D-B0B7CCDF0703}" presName="textA" presStyleLbl="revTx" presStyleIdx="2" presStyleCnt="5">
        <dgm:presLayoutVars>
          <dgm:bulletEnabled val="1"/>
        </dgm:presLayoutVars>
      </dgm:prSet>
      <dgm:spPr/>
    </dgm:pt>
    <dgm:pt modelId="{3BA8D6B9-2EDC-44C0-9412-4CAC95B7FE91}" type="pres">
      <dgm:prSet presAssocID="{62F163BF-FF2B-453C-B16D-B0B7CCDF0703}" presName="circleA" presStyleLbl="node1" presStyleIdx="2" presStyleCnt="5"/>
      <dgm:spPr/>
    </dgm:pt>
    <dgm:pt modelId="{6D736C11-3099-4549-9DA5-3E787CBDAAE3}" type="pres">
      <dgm:prSet presAssocID="{62F163BF-FF2B-453C-B16D-B0B7CCDF0703}" presName="spaceA" presStyleCnt="0"/>
      <dgm:spPr/>
    </dgm:pt>
    <dgm:pt modelId="{E27CCCC3-09E7-4EBA-9197-AC07990A2FA6}" type="pres">
      <dgm:prSet presAssocID="{A8E74576-26F2-4244-AAA8-E260A62BC416}" presName="space" presStyleCnt="0"/>
      <dgm:spPr/>
    </dgm:pt>
    <dgm:pt modelId="{A7188975-C063-4747-A725-DDC9650FBCD9}" type="pres">
      <dgm:prSet presAssocID="{A7203C28-04C0-4DD8-9990-3919295CDC9D}" presName="compositeB" presStyleCnt="0"/>
      <dgm:spPr/>
    </dgm:pt>
    <dgm:pt modelId="{7DBF7992-BE87-4CB8-B8C9-059056B6052B}" type="pres">
      <dgm:prSet presAssocID="{A7203C28-04C0-4DD8-9990-3919295CDC9D}" presName="textB" presStyleLbl="revTx" presStyleIdx="3" presStyleCnt="5">
        <dgm:presLayoutVars>
          <dgm:bulletEnabled val="1"/>
        </dgm:presLayoutVars>
      </dgm:prSet>
      <dgm:spPr/>
    </dgm:pt>
    <dgm:pt modelId="{632505B4-1C8C-4E7D-A3B1-692C7E43E563}" type="pres">
      <dgm:prSet presAssocID="{A7203C28-04C0-4DD8-9990-3919295CDC9D}" presName="circleB" presStyleLbl="node1" presStyleIdx="3" presStyleCnt="5"/>
      <dgm:spPr/>
    </dgm:pt>
    <dgm:pt modelId="{399E86FF-A302-49BE-BFFD-D66F9C3775A8}" type="pres">
      <dgm:prSet presAssocID="{A7203C28-04C0-4DD8-9990-3919295CDC9D}" presName="spaceB" presStyleCnt="0"/>
      <dgm:spPr/>
    </dgm:pt>
    <dgm:pt modelId="{42E8B862-1673-4EEF-A0CE-1D96CACDD5B9}" type="pres">
      <dgm:prSet presAssocID="{F617FF78-C027-4D86-B7BC-456313641F14}" presName="space" presStyleCnt="0"/>
      <dgm:spPr/>
    </dgm:pt>
    <dgm:pt modelId="{3668D048-1BE9-4EA5-BED4-C3290352ED76}" type="pres">
      <dgm:prSet presAssocID="{4283BC2C-5D1A-4656-A7B4-F49E6B71EF54}" presName="compositeA" presStyleCnt="0"/>
      <dgm:spPr/>
    </dgm:pt>
    <dgm:pt modelId="{C2A61FBF-34D6-4958-9023-6910529A4C92}" type="pres">
      <dgm:prSet presAssocID="{4283BC2C-5D1A-4656-A7B4-F49E6B71EF54}" presName="textA" presStyleLbl="revTx" presStyleIdx="4" presStyleCnt="5">
        <dgm:presLayoutVars>
          <dgm:bulletEnabled val="1"/>
        </dgm:presLayoutVars>
      </dgm:prSet>
      <dgm:spPr/>
    </dgm:pt>
    <dgm:pt modelId="{D5F843D5-91A1-419C-9EBB-1E115000839E}" type="pres">
      <dgm:prSet presAssocID="{4283BC2C-5D1A-4656-A7B4-F49E6B71EF54}" presName="circleA" presStyleLbl="node1" presStyleIdx="4" presStyleCnt="5"/>
      <dgm:spPr/>
    </dgm:pt>
    <dgm:pt modelId="{01082AE6-35ED-4811-8BAB-236283A7331D}" type="pres">
      <dgm:prSet presAssocID="{4283BC2C-5D1A-4656-A7B4-F49E6B71EF54}" presName="spaceA" presStyleCnt="0"/>
      <dgm:spPr/>
    </dgm:pt>
  </dgm:ptLst>
  <dgm:cxnLst>
    <dgm:cxn modelId="{BF051F03-DB99-433F-A4AC-5B8FEB304E4F}" type="presOf" srcId="{62F163BF-FF2B-453C-B16D-B0B7CCDF0703}" destId="{F2A32075-8A41-49E4-94BF-5DA79AB78880}" srcOrd="0" destOrd="0" presId="urn:microsoft.com/office/officeart/2005/8/layout/hProcess11"/>
    <dgm:cxn modelId="{BB9FC425-B240-478E-BBC7-F13C5E353884}" srcId="{1F501E15-DD5E-49D3-9573-1726199D6D9D}" destId="{A7203C28-04C0-4DD8-9990-3919295CDC9D}" srcOrd="3" destOrd="0" parTransId="{BFD4C782-8427-4BC0-B54A-E1BD1561C941}" sibTransId="{F617FF78-C027-4D86-B7BC-456313641F14}"/>
    <dgm:cxn modelId="{71ABF83A-26AD-4FB8-A1F8-1683A8B37DF6}" type="presOf" srcId="{1F501E15-DD5E-49D3-9573-1726199D6D9D}" destId="{28C9ED7E-1291-4494-A0D9-9E3CEB5C6962}" srcOrd="0" destOrd="0" presId="urn:microsoft.com/office/officeart/2005/8/layout/hProcess11"/>
    <dgm:cxn modelId="{111B8757-7C6D-4B48-8C07-57D5854F982C}" srcId="{1F501E15-DD5E-49D3-9573-1726199D6D9D}" destId="{62F163BF-FF2B-453C-B16D-B0B7CCDF0703}" srcOrd="2" destOrd="0" parTransId="{8B3A51EE-CB99-4C69-9BBD-C89CC7F1433C}" sibTransId="{A8E74576-26F2-4244-AAA8-E260A62BC416}"/>
    <dgm:cxn modelId="{BF2F948F-205E-4610-82BD-3F117595B326}" srcId="{1F501E15-DD5E-49D3-9573-1726199D6D9D}" destId="{C4BD86F0-AA15-4A0C-B1F3-FC38B0CA119D}" srcOrd="1" destOrd="0" parTransId="{B52B4E60-5920-4EB1-BD18-39179AB33C64}" sibTransId="{6DFD956D-E609-4701-8432-979D888984A1}"/>
    <dgm:cxn modelId="{AF5B19B0-D87C-475F-9C13-92ECE114731E}" srcId="{1F501E15-DD5E-49D3-9573-1726199D6D9D}" destId="{4283BC2C-5D1A-4656-A7B4-F49E6B71EF54}" srcOrd="4" destOrd="0" parTransId="{213C67CB-C3BB-4B3D-8BCD-F957A2E71BE8}" sibTransId="{24F1AB10-9DFE-4173-93B2-D5B9BF7ACD05}"/>
    <dgm:cxn modelId="{5F4ABDCC-ED2A-4FED-8EC3-71D9C5076054}" type="presOf" srcId="{4283BC2C-5D1A-4656-A7B4-F49E6B71EF54}" destId="{C2A61FBF-34D6-4958-9023-6910529A4C92}" srcOrd="0" destOrd="0" presId="urn:microsoft.com/office/officeart/2005/8/layout/hProcess11"/>
    <dgm:cxn modelId="{1543D0D2-508C-413D-BB93-8AE6C1F46238}" type="presOf" srcId="{A7203C28-04C0-4DD8-9990-3919295CDC9D}" destId="{7DBF7992-BE87-4CB8-B8C9-059056B6052B}" srcOrd="0" destOrd="0" presId="urn:microsoft.com/office/officeart/2005/8/layout/hProcess11"/>
    <dgm:cxn modelId="{B7EF67D8-E1C4-47FD-B609-DA52FA4480CF}" srcId="{1F501E15-DD5E-49D3-9573-1726199D6D9D}" destId="{38018A53-4CFB-4762-9CF5-796DFDD4EEA7}" srcOrd="0" destOrd="0" parTransId="{B8D4001A-C690-4F9D-BD6D-5EBCF4E53A28}" sibTransId="{DBDEAFE0-48A0-4330-B218-B3CDFBCCE3FA}"/>
    <dgm:cxn modelId="{D624D4E9-DE29-4486-AD0A-A41D486C19EF}" type="presOf" srcId="{C4BD86F0-AA15-4A0C-B1F3-FC38B0CA119D}" destId="{38BCF455-3B2D-40CC-9F20-B5D07CECC4E6}" srcOrd="0" destOrd="0" presId="urn:microsoft.com/office/officeart/2005/8/layout/hProcess11"/>
    <dgm:cxn modelId="{E8B740ED-3092-48A3-AF79-559C8ED30383}" type="presOf" srcId="{38018A53-4CFB-4762-9CF5-796DFDD4EEA7}" destId="{D0774D31-07DB-449D-B753-894FC86F3505}" srcOrd="0" destOrd="0" presId="urn:microsoft.com/office/officeart/2005/8/layout/hProcess11"/>
    <dgm:cxn modelId="{79DE5F05-0C63-4A3F-BDBB-A1BE3A057989}" type="presParOf" srcId="{28C9ED7E-1291-4494-A0D9-9E3CEB5C6962}" destId="{64243AA4-F875-4626-979A-406B633B8167}" srcOrd="0" destOrd="0" presId="urn:microsoft.com/office/officeart/2005/8/layout/hProcess11"/>
    <dgm:cxn modelId="{81F7513A-AD47-44D1-A60E-C162790E4F27}" type="presParOf" srcId="{28C9ED7E-1291-4494-A0D9-9E3CEB5C6962}" destId="{E9A42054-941B-47B3-8BA3-6A0CDEF3D0D6}" srcOrd="1" destOrd="0" presId="urn:microsoft.com/office/officeart/2005/8/layout/hProcess11"/>
    <dgm:cxn modelId="{8C3C1955-6769-403D-9971-0E1E1E7D3F3B}" type="presParOf" srcId="{E9A42054-941B-47B3-8BA3-6A0CDEF3D0D6}" destId="{D1609A7A-41D9-495F-8B23-0A19B81F92FB}" srcOrd="0" destOrd="0" presId="urn:microsoft.com/office/officeart/2005/8/layout/hProcess11"/>
    <dgm:cxn modelId="{CA89EDE0-B2D8-4F5E-83D0-C1846BC48311}" type="presParOf" srcId="{D1609A7A-41D9-495F-8B23-0A19B81F92FB}" destId="{D0774D31-07DB-449D-B753-894FC86F3505}" srcOrd="0" destOrd="0" presId="urn:microsoft.com/office/officeart/2005/8/layout/hProcess11"/>
    <dgm:cxn modelId="{E142719F-7640-4E3D-A183-FCF62973A145}" type="presParOf" srcId="{D1609A7A-41D9-495F-8B23-0A19B81F92FB}" destId="{2643C0AF-E138-44F4-B8E8-37B1A09E5D19}" srcOrd="1" destOrd="0" presId="urn:microsoft.com/office/officeart/2005/8/layout/hProcess11"/>
    <dgm:cxn modelId="{CFAD0A89-E06F-46EF-A8AC-C3E4BA51B2BF}" type="presParOf" srcId="{D1609A7A-41D9-495F-8B23-0A19B81F92FB}" destId="{9F6CA639-D3C7-4881-A276-33FD4EE61A1E}" srcOrd="2" destOrd="0" presId="urn:microsoft.com/office/officeart/2005/8/layout/hProcess11"/>
    <dgm:cxn modelId="{8D94C00E-0BE8-491D-9CAC-FFA4022672E8}" type="presParOf" srcId="{E9A42054-941B-47B3-8BA3-6A0CDEF3D0D6}" destId="{CF98730E-D632-4145-95ED-9715D9667E42}" srcOrd="1" destOrd="0" presId="urn:microsoft.com/office/officeart/2005/8/layout/hProcess11"/>
    <dgm:cxn modelId="{D1B9790C-519D-4B89-952F-03CC1B891943}" type="presParOf" srcId="{E9A42054-941B-47B3-8BA3-6A0CDEF3D0D6}" destId="{7054E45B-98FB-4702-BA7B-A816985D0FC4}" srcOrd="2" destOrd="0" presId="urn:microsoft.com/office/officeart/2005/8/layout/hProcess11"/>
    <dgm:cxn modelId="{37BE6E85-E5B6-4449-AC11-F48E979BE22B}" type="presParOf" srcId="{7054E45B-98FB-4702-BA7B-A816985D0FC4}" destId="{38BCF455-3B2D-40CC-9F20-B5D07CECC4E6}" srcOrd="0" destOrd="0" presId="urn:microsoft.com/office/officeart/2005/8/layout/hProcess11"/>
    <dgm:cxn modelId="{4255B1D4-6474-4EBB-9E3D-FC92869C6DCF}" type="presParOf" srcId="{7054E45B-98FB-4702-BA7B-A816985D0FC4}" destId="{DAAE4378-51C4-4819-8973-4033171F0C27}" srcOrd="1" destOrd="0" presId="urn:microsoft.com/office/officeart/2005/8/layout/hProcess11"/>
    <dgm:cxn modelId="{1B17B63C-B8FE-4105-AAEF-58EACF2EF89C}" type="presParOf" srcId="{7054E45B-98FB-4702-BA7B-A816985D0FC4}" destId="{85E9D379-9074-4B6B-BA98-E07ACA73994E}" srcOrd="2" destOrd="0" presId="urn:microsoft.com/office/officeart/2005/8/layout/hProcess11"/>
    <dgm:cxn modelId="{F6EF5417-EB63-4533-96EC-93E737180977}" type="presParOf" srcId="{E9A42054-941B-47B3-8BA3-6A0CDEF3D0D6}" destId="{F5084ECB-44F7-4879-847A-F1A927FB16E2}" srcOrd="3" destOrd="0" presId="urn:microsoft.com/office/officeart/2005/8/layout/hProcess11"/>
    <dgm:cxn modelId="{EB6DAB89-42EC-4910-9F83-B852C6916121}" type="presParOf" srcId="{E9A42054-941B-47B3-8BA3-6A0CDEF3D0D6}" destId="{3485EB11-CFBD-4E00-A313-E16BCAA598EF}" srcOrd="4" destOrd="0" presId="urn:microsoft.com/office/officeart/2005/8/layout/hProcess11"/>
    <dgm:cxn modelId="{DF17518A-BF81-469C-9B27-4A684332100D}" type="presParOf" srcId="{3485EB11-CFBD-4E00-A313-E16BCAA598EF}" destId="{F2A32075-8A41-49E4-94BF-5DA79AB78880}" srcOrd="0" destOrd="0" presId="urn:microsoft.com/office/officeart/2005/8/layout/hProcess11"/>
    <dgm:cxn modelId="{405570E1-4EEE-429F-B77E-9D931EFF7AE6}" type="presParOf" srcId="{3485EB11-CFBD-4E00-A313-E16BCAA598EF}" destId="{3BA8D6B9-2EDC-44C0-9412-4CAC95B7FE91}" srcOrd="1" destOrd="0" presId="urn:microsoft.com/office/officeart/2005/8/layout/hProcess11"/>
    <dgm:cxn modelId="{A64E444D-B883-4FF7-87B5-57C4B7EDB093}" type="presParOf" srcId="{3485EB11-CFBD-4E00-A313-E16BCAA598EF}" destId="{6D736C11-3099-4549-9DA5-3E787CBDAAE3}" srcOrd="2" destOrd="0" presId="urn:microsoft.com/office/officeart/2005/8/layout/hProcess11"/>
    <dgm:cxn modelId="{B8D92C1C-C23B-4708-A4D5-6EE25CD3229C}" type="presParOf" srcId="{E9A42054-941B-47B3-8BA3-6A0CDEF3D0D6}" destId="{E27CCCC3-09E7-4EBA-9197-AC07990A2FA6}" srcOrd="5" destOrd="0" presId="urn:microsoft.com/office/officeart/2005/8/layout/hProcess11"/>
    <dgm:cxn modelId="{6E635C71-96DE-4D5E-9B21-6900D3AD85F2}" type="presParOf" srcId="{E9A42054-941B-47B3-8BA3-6A0CDEF3D0D6}" destId="{A7188975-C063-4747-A725-DDC9650FBCD9}" srcOrd="6" destOrd="0" presId="urn:microsoft.com/office/officeart/2005/8/layout/hProcess11"/>
    <dgm:cxn modelId="{85FDF9E5-D975-4B96-BC02-8C3B9080FDB4}" type="presParOf" srcId="{A7188975-C063-4747-A725-DDC9650FBCD9}" destId="{7DBF7992-BE87-4CB8-B8C9-059056B6052B}" srcOrd="0" destOrd="0" presId="urn:microsoft.com/office/officeart/2005/8/layout/hProcess11"/>
    <dgm:cxn modelId="{018A5E18-EA07-4F4F-94F2-90DE91EFBEB7}" type="presParOf" srcId="{A7188975-C063-4747-A725-DDC9650FBCD9}" destId="{632505B4-1C8C-4E7D-A3B1-692C7E43E563}" srcOrd="1" destOrd="0" presId="urn:microsoft.com/office/officeart/2005/8/layout/hProcess11"/>
    <dgm:cxn modelId="{2A0754D1-1C75-4FF2-AFC7-35A7CB509F4F}" type="presParOf" srcId="{A7188975-C063-4747-A725-DDC9650FBCD9}" destId="{399E86FF-A302-49BE-BFFD-D66F9C3775A8}" srcOrd="2" destOrd="0" presId="urn:microsoft.com/office/officeart/2005/8/layout/hProcess11"/>
    <dgm:cxn modelId="{97E8F2F4-409C-4BE7-B9DB-98892433D425}" type="presParOf" srcId="{E9A42054-941B-47B3-8BA3-6A0CDEF3D0D6}" destId="{42E8B862-1673-4EEF-A0CE-1D96CACDD5B9}" srcOrd="7" destOrd="0" presId="urn:microsoft.com/office/officeart/2005/8/layout/hProcess11"/>
    <dgm:cxn modelId="{8F6F76E4-B20B-41D4-B470-2AD7817BB878}" type="presParOf" srcId="{E9A42054-941B-47B3-8BA3-6A0CDEF3D0D6}" destId="{3668D048-1BE9-4EA5-BED4-C3290352ED76}" srcOrd="8" destOrd="0" presId="urn:microsoft.com/office/officeart/2005/8/layout/hProcess11"/>
    <dgm:cxn modelId="{FE94338D-835A-4BD5-8605-61E83B6A4DB4}" type="presParOf" srcId="{3668D048-1BE9-4EA5-BED4-C3290352ED76}" destId="{C2A61FBF-34D6-4958-9023-6910529A4C92}" srcOrd="0" destOrd="0" presId="urn:microsoft.com/office/officeart/2005/8/layout/hProcess11"/>
    <dgm:cxn modelId="{48ACDA7A-21B1-47DB-8C4F-3B7EB566C88C}" type="presParOf" srcId="{3668D048-1BE9-4EA5-BED4-C3290352ED76}" destId="{D5F843D5-91A1-419C-9EBB-1E115000839E}" srcOrd="1" destOrd="0" presId="urn:microsoft.com/office/officeart/2005/8/layout/hProcess11"/>
    <dgm:cxn modelId="{709D0A04-8AA2-4241-BF06-C9D1F7EF7F9B}" type="presParOf" srcId="{3668D048-1BE9-4EA5-BED4-C3290352ED76}" destId="{01082AE6-35ED-4811-8BAB-236283A733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156CA9-1F78-4CD7-9745-6929A1D05F6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E50117-1895-44B3-8C25-8BBF877C5EBB}">
      <dgm:prSet/>
      <dgm:spPr/>
      <dgm:t>
        <a:bodyPr/>
        <a:lstStyle/>
        <a:p>
          <a:r>
            <a:rPr lang="en-US"/>
            <a:t>When a folder is deleted, the correspondent ShellBag registry keys and values will not be removed. </a:t>
          </a:r>
        </a:p>
      </dgm:t>
    </dgm:pt>
    <dgm:pt modelId="{A7B129BD-8FBB-4B4D-B1CF-EAAD083E8568}" type="parTrans" cxnId="{7FDA923E-ED26-4B05-A1E7-DF733F97D7AC}">
      <dgm:prSet/>
      <dgm:spPr/>
      <dgm:t>
        <a:bodyPr/>
        <a:lstStyle/>
        <a:p>
          <a:endParaRPr lang="en-US"/>
        </a:p>
      </dgm:t>
    </dgm:pt>
    <dgm:pt modelId="{7E174921-FB5C-46D2-998D-C3CB1439A13E}" type="sibTrans" cxnId="{7FDA923E-ED26-4B05-A1E7-DF733F97D7AC}">
      <dgm:prSet/>
      <dgm:spPr/>
      <dgm:t>
        <a:bodyPr/>
        <a:lstStyle/>
        <a:p>
          <a:endParaRPr lang="en-US"/>
        </a:p>
      </dgm:t>
    </dgm:pt>
    <dgm:pt modelId="{7DCCBF82-B98E-40BF-8840-E7DAF90F36B1}">
      <dgm:prSet/>
      <dgm:spPr/>
      <dgm:t>
        <a:bodyPr/>
        <a:lstStyle/>
        <a:p>
          <a:r>
            <a:rPr lang="en-US"/>
            <a:t>However, several tools have been developed to remove the ShellBag information from the registry.</a:t>
          </a:r>
        </a:p>
      </dgm:t>
    </dgm:pt>
    <dgm:pt modelId="{0F2C6CBB-461D-4352-91B0-EE3CF3E26808}" type="parTrans" cxnId="{5DD43D63-E916-4CBB-8FD6-23050D7D42E4}">
      <dgm:prSet/>
      <dgm:spPr/>
      <dgm:t>
        <a:bodyPr/>
        <a:lstStyle/>
        <a:p>
          <a:endParaRPr lang="en-US"/>
        </a:p>
      </dgm:t>
    </dgm:pt>
    <dgm:pt modelId="{CD031F21-296B-4E35-BF34-EAE1D73A9CBC}" type="sibTrans" cxnId="{5DD43D63-E916-4CBB-8FD6-23050D7D42E4}">
      <dgm:prSet/>
      <dgm:spPr/>
      <dgm:t>
        <a:bodyPr/>
        <a:lstStyle/>
        <a:p>
          <a:endParaRPr lang="en-US"/>
        </a:p>
      </dgm:t>
    </dgm:pt>
    <dgm:pt modelId="{1DFAFBBD-05FA-4721-8CAF-B7241ECD8160}" type="pres">
      <dgm:prSet presAssocID="{86156CA9-1F78-4CD7-9745-6929A1D05F65}" presName="root" presStyleCnt="0">
        <dgm:presLayoutVars>
          <dgm:dir/>
          <dgm:resizeHandles val="exact"/>
        </dgm:presLayoutVars>
      </dgm:prSet>
      <dgm:spPr/>
    </dgm:pt>
    <dgm:pt modelId="{967F4D70-F5A4-4D23-A786-F80C30543F4E}" type="pres">
      <dgm:prSet presAssocID="{F7E50117-1895-44B3-8C25-8BBF877C5EBB}" presName="compNode" presStyleCnt="0"/>
      <dgm:spPr/>
    </dgm:pt>
    <dgm:pt modelId="{6FCB898D-84E8-4441-9AC0-182473B6E5B4}" type="pres">
      <dgm:prSet presAssocID="{F7E50117-1895-44B3-8C25-8BBF877C5EB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D7B612F-888A-4E4A-B769-D88528848994}" type="pres">
      <dgm:prSet presAssocID="{F7E50117-1895-44B3-8C25-8BBF877C5EBB}" presName="spaceRect" presStyleCnt="0"/>
      <dgm:spPr/>
    </dgm:pt>
    <dgm:pt modelId="{48BFA665-B9D9-4A35-AD9E-ACA7F00A665F}" type="pres">
      <dgm:prSet presAssocID="{F7E50117-1895-44B3-8C25-8BBF877C5EBB}" presName="textRect" presStyleLbl="revTx" presStyleIdx="0" presStyleCnt="2">
        <dgm:presLayoutVars>
          <dgm:chMax val="1"/>
          <dgm:chPref val="1"/>
        </dgm:presLayoutVars>
      </dgm:prSet>
      <dgm:spPr/>
    </dgm:pt>
    <dgm:pt modelId="{DB206304-4CB7-4C34-B3CD-C25B601E09A7}" type="pres">
      <dgm:prSet presAssocID="{7E174921-FB5C-46D2-998D-C3CB1439A13E}" presName="sibTrans" presStyleCnt="0"/>
      <dgm:spPr/>
    </dgm:pt>
    <dgm:pt modelId="{9A8ED031-3544-4745-8F6E-A46E99895C64}" type="pres">
      <dgm:prSet presAssocID="{7DCCBF82-B98E-40BF-8840-E7DAF90F36B1}" presName="compNode" presStyleCnt="0"/>
      <dgm:spPr/>
    </dgm:pt>
    <dgm:pt modelId="{EEBC01D8-E3BE-426C-B5EE-16E55387EE17}" type="pres">
      <dgm:prSet presAssocID="{7DCCBF82-B98E-40BF-8840-E7DAF90F36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A086C81-D1FD-4654-AEA1-6BA32F6FC585}" type="pres">
      <dgm:prSet presAssocID="{7DCCBF82-B98E-40BF-8840-E7DAF90F36B1}" presName="spaceRect" presStyleCnt="0"/>
      <dgm:spPr/>
    </dgm:pt>
    <dgm:pt modelId="{F8BB8E8E-4398-497B-AA5A-9CA393C2B961}" type="pres">
      <dgm:prSet presAssocID="{7DCCBF82-B98E-40BF-8840-E7DAF90F36B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FDA923E-ED26-4B05-A1E7-DF733F97D7AC}" srcId="{86156CA9-1F78-4CD7-9745-6929A1D05F65}" destId="{F7E50117-1895-44B3-8C25-8BBF877C5EBB}" srcOrd="0" destOrd="0" parTransId="{A7B129BD-8FBB-4B4D-B1CF-EAAD083E8568}" sibTransId="{7E174921-FB5C-46D2-998D-C3CB1439A13E}"/>
    <dgm:cxn modelId="{5DD43D63-E916-4CBB-8FD6-23050D7D42E4}" srcId="{86156CA9-1F78-4CD7-9745-6929A1D05F65}" destId="{7DCCBF82-B98E-40BF-8840-E7DAF90F36B1}" srcOrd="1" destOrd="0" parTransId="{0F2C6CBB-461D-4352-91B0-EE3CF3E26808}" sibTransId="{CD031F21-296B-4E35-BF34-EAE1D73A9CBC}"/>
    <dgm:cxn modelId="{91DE6C46-C50D-495B-BBEB-4AF694696C6B}" type="presOf" srcId="{86156CA9-1F78-4CD7-9745-6929A1D05F65}" destId="{1DFAFBBD-05FA-4721-8CAF-B7241ECD8160}" srcOrd="0" destOrd="0" presId="urn:microsoft.com/office/officeart/2018/2/layout/IconLabelList"/>
    <dgm:cxn modelId="{C87928CE-F2ED-4822-801A-27AC6A8C9B0C}" type="presOf" srcId="{7DCCBF82-B98E-40BF-8840-E7DAF90F36B1}" destId="{F8BB8E8E-4398-497B-AA5A-9CA393C2B961}" srcOrd="0" destOrd="0" presId="urn:microsoft.com/office/officeart/2018/2/layout/IconLabelList"/>
    <dgm:cxn modelId="{3947EFE0-0BC2-40C7-89E1-05072E9FFA25}" type="presOf" srcId="{F7E50117-1895-44B3-8C25-8BBF877C5EBB}" destId="{48BFA665-B9D9-4A35-AD9E-ACA7F00A665F}" srcOrd="0" destOrd="0" presId="urn:microsoft.com/office/officeart/2018/2/layout/IconLabelList"/>
    <dgm:cxn modelId="{6F90881E-F048-4D2C-A7DB-1B1421AF659F}" type="presParOf" srcId="{1DFAFBBD-05FA-4721-8CAF-B7241ECD8160}" destId="{967F4D70-F5A4-4D23-A786-F80C30543F4E}" srcOrd="0" destOrd="0" presId="urn:microsoft.com/office/officeart/2018/2/layout/IconLabelList"/>
    <dgm:cxn modelId="{9346D131-C16D-4B7B-867E-307450FA04B0}" type="presParOf" srcId="{967F4D70-F5A4-4D23-A786-F80C30543F4E}" destId="{6FCB898D-84E8-4441-9AC0-182473B6E5B4}" srcOrd="0" destOrd="0" presId="urn:microsoft.com/office/officeart/2018/2/layout/IconLabelList"/>
    <dgm:cxn modelId="{20B50330-C5AE-475F-AD01-784211F71CE3}" type="presParOf" srcId="{967F4D70-F5A4-4D23-A786-F80C30543F4E}" destId="{AD7B612F-888A-4E4A-B769-D88528848994}" srcOrd="1" destOrd="0" presId="urn:microsoft.com/office/officeart/2018/2/layout/IconLabelList"/>
    <dgm:cxn modelId="{484ABC63-5684-4556-AD9A-A2831E1B5206}" type="presParOf" srcId="{967F4D70-F5A4-4D23-A786-F80C30543F4E}" destId="{48BFA665-B9D9-4A35-AD9E-ACA7F00A665F}" srcOrd="2" destOrd="0" presId="urn:microsoft.com/office/officeart/2018/2/layout/IconLabelList"/>
    <dgm:cxn modelId="{D48822ED-2607-40A7-A8A2-D39251DB3EFC}" type="presParOf" srcId="{1DFAFBBD-05FA-4721-8CAF-B7241ECD8160}" destId="{DB206304-4CB7-4C34-B3CD-C25B601E09A7}" srcOrd="1" destOrd="0" presId="urn:microsoft.com/office/officeart/2018/2/layout/IconLabelList"/>
    <dgm:cxn modelId="{0B1E5E79-A16C-4384-BD16-61FA53C5B0A5}" type="presParOf" srcId="{1DFAFBBD-05FA-4721-8CAF-B7241ECD8160}" destId="{9A8ED031-3544-4745-8F6E-A46E99895C64}" srcOrd="2" destOrd="0" presId="urn:microsoft.com/office/officeart/2018/2/layout/IconLabelList"/>
    <dgm:cxn modelId="{A94CF797-4D03-4AAD-B126-F4A3B2C992E7}" type="presParOf" srcId="{9A8ED031-3544-4745-8F6E-A46E99895C64}" destId="{EEBC01D8-E3BE-426C-B5EE-16E55387EE17}" srcOrd="0" destOrd="0" presId="urn:microsoft.com/office/officeart/2018/2/layout/IconLabelList"/>
    <dgm:cxn modelId="{AD2C6F56-455F-4775-8EF5-563660E33C35}" type="presParOf" srcId="{9A8ED031-3544-4745-8F6E-A46E99895C64}" destId="{BA086C81-D1FD-4654-AEA1-6BA32F6FC585}" srcOrd="1" destOrd="0" presId="urn:microsoft.com/office/officeart/2018/2/layout/IconLabelList"/>
    <dgm:cxn modelId="{2F5F3AB1-1626-4C4B-AB2B-89CD8C0EF5E1}" type="presParOf" srcId="{9A8ED031-3544-4745-8F6E-A46E99895C64}" destId="{F8BB8E8E-4398-497B-AA5A-9CA393C2B9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59DAC-2B0D-4350-87A7-52C6EA21FB37}">
      <dsp:nvSpPr>
        <dsp:cNvPr id="0" name=""/>
        <dsp:cNvSpPr/>
      </dsp:nvSpPr>
      <dsp:spPr>
        <a:xfrm>
          <a:off x="0" y="1020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Understand the Suspect and Accounts</a:t>
          </a:r>
        </a:p>
      </dsp:txBody>
      <dsp:txXfrm>
        <a:off x="22846" y="124915"/>
        <a:ext cx="7519830" cy="422308"/>
      </dsp:txXfrm>
    </dsp:sp>
    <dsp:sp modelId="{EFDB8C34-540E-4058-A3D1-5FBB6539597B}">
      <dsp:nvSpPr>
        <dsp:cNvPr id="0" name=""/>
        <dsp:cNvSpPr/>
      </dsp:nvSpPr>
      <dsp:spPr>
        <a:xfrm>
          <a:off x="0" y="6276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Understand the Suspect’s PC</a:t>
          </a:r>
        </a:p>
      </dsp:txBody>
      <dsp:txXfrm>
        <a:off x="22846" y="650515"/>
        <a:ext cx="7519830" cy="422308"/>
      </dsp:txXfrm>
    </dsp:sp>
    <dsp:sp modelId="{08F931EB-1FA5-40C2-BFFF-F7C11EA5C526}">
      <dsp:nvSpPr>
        <dsp:cNvPr id="0" name=""/>
        <dsp:cNvSpPr/>
      </dsp:nvSpPr>
      <dsp:spPr>
        <a:xfrm>
          <a:off x="0" y="11532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Network Forensics</a:t>
          </a:r>
        </a:p>
      </dsp:txBody>
      <dsp:txXfrm>
        <a:off x="22846" y="1176115"/>
        <a:ext cx="7519830" cy="422308"/>
      </dsp:txXfrm>
    </dsp:sp>
    <dsp:sp modelId="{BDC66C59-EBF2-4289-8377-BDB98F0F9180}">
      <dsp:nvSpPr>
        <dsp:cNvPr id="0" name=""/>
        <dsp:cNvSpPr/>
      </dsp:nvSpPr>
      <dsp:spPr>
        <a:xfrm>
          <a:off x="0" y="16788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Investigate Command History</a:t>
          </a:r>
        </a:p>
      </dsp:txBody>
      <dsp:txXfrm>
        <a:off x="22846" y="1701715"/>
        <a:ext cx="7519830" cy="422308"/>
      </dsp:txXfrm>
    </dsp:sp>
    <dsp:sp modelId="{FF601891-540B-43F2-850F-10A2816332C5}">
      <dsp:nvSpPr>
        <dsp:cNvPr id="0" name=""/>
        <dsp:cNvSpPr/>
      </dsp:nvSpPr>
      <dsp:spPr>
        <a:xfrm>
          <a:off x="0" y="22044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Investigate Suspect’s USB</a:t>
          </a:r>
        </a:p>
      </dsp:txBody>
      <dsp:txXfrm>
        <a:off x="22846" y="2227315"/>
        <a:ext cx="7519830" cy="422308"/>
      </dsp:txXfrm>
    </dsp:sp>
    <dsp:sp modelId="{6C7FD2DB-870D-4E63-8C78-C65BD3B3732D}">
      <dsp:nvSpPr>
        <dsp:cNvPr id="0" name=""/>
        <dsp:cNvSpPr/>
      </dsp:nvSpPr>
      <dsp:spPr>
        <a:xfrm>
          <a:off x="0" y="27300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Investigate Internet Explorer History</a:t>
          </a:r>
        </a:p>
      </dsp:txBody>
      <dsp:txXfrm>
        <a:off x="22846" y="2752915"/>
        <a:ext cx="7519830" cy="422308"/>
      </dsp:txXfrm>
    </dsp:sp>
    <dsp:sp modelId="{37A00013-56C7-4080-A2C6-232D73A02E70}">
      <dsp:nvSpPr>
        <dsp:cNvPr id="0" name=""/>
        <dsp:cNvSpPr/>
      </dsp:nvSpPr>
      <dsp:spPr>
        <a:xfrm>
          <a:off x="0" y="32556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Investigate File Explorer History</a:t>
          </a:r>
        </a:p>
      </dsp:txBody>
      <dsp:txXfrm>
        <a:off x="22846" y="3278515"/>
        <a:ext cx="7519830" cy="422308"/>
      </dsp:txXfrm>
    </dsp:sp>
    <dsp:sp modelId="{DE7D7A4D-DC54-4EA7-B407-611CD6B33FA1}">
      <dsp:nvSpPr>
        <dsp:cNvPr id="0" name=""/>
        <dsp:cNvSpPr/>
      </dsp:nvSpPr>
      <dsp:spPr>
        <a:xfrm>
          <a:off x="0" y="3781269"/>
          <a:ext cx="756552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Timeline Analysis </a:t>
          </a:r>
        </a:p>
      </dsp:txBody>
      <dsp:txXfrm>
        <a:off x="22846" y="3804115"/>
        <a:ext cx="7519830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46F76-5189-4F8E-B3E7-26FEC69FE7E4}">
      <dsp:nvSpPr>
        <dsp:cNvPr id="0" name=""/>
        <dsp:cNvSpPr/>
      </dsp:nvSpPr>
      <dsp:spPr>
        <a:xfrm>
          <a:off x="0" y="3081380"/>
          <a:ext cx="9618133" cy="10113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Note: shellbags only get created when accessing the folders</a:t>
          </a:r>
        </a:p>
      </dsp:txBody>
      <dsp:txXfrm>
        <a:off x="0" y="3081380"/>
        <a:ext cx="9618133" cy="546144"/>
      </dsp:txXfrm>
    </dsp:sp>
    <dsp:sp modelId="{BF29B1C2-4012-4526-879B-CED418C15E73}">
      <dsp:nvSpPr>
        <dsp:cNvPr id="0" name=""/>
        <dsp:cNvSpPr/>
      </dsp:nvSpPr>
      <dsp:spPr>
        <a:xfrm>
          <a:off x="0" y="3607297"/>
          <a:ext cx="9618133" cy="46523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copying, moving, deleted, etc. will not change anything.</a:t>
          </a:r>
        </a:p>
      </dsp:txBody>
      <dsp:txXfrm>
        <a:off x="0" y="3607297"/>
        <a:ext cx="9618133" cy="465233"/>
      </dsp:txXfrm>
    </dsp:sp>
    <dsp:sp modelId="{25DD3DE5-2313-4319-8E07-3A8A2675A4B9}">
      <dsp:nvSpPr>
        <dsp:cNvPr id="0" name=""/>
        <dsp:cNvSpPr/>
      </dsp:nvSpPr>
      <dsp:spPr>
        <a:xfrm rot="10800000">
          <a:off x="0" y="1541052"/>
          <a:ext cx="9618133" cy="1555499"/>
        </a:xfrm>
        <a:prstGeom prst="upArrowCallout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Giving the investigator great insight into </a:t>
          </a:r>
        </a:p>
      </dsp:txBody>
      <dsp:txXfrm rot="-10800000">
        <a:off x="0" y="1541052"/>
        <a:ext cx="9618133" cy="545980"/>
      </dsp:txXfrm>
    </dsp:sp>
    <dsp:sp modelId="{80B94208-8396-494F-8241-865509197D30}">
      <dsp:nvSpPr>
        <dsp:cNvPr id="0" name=""/>
        <dsp:cNvSpPr/>
      </dsp:nvSpPr>
      <dsp:spPr>
        <a:xfrm>
          <a:off x="4696" y="2087032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84724"/>
            <a:satOff val="3267"/>
            <a:lumOff val="37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the folder</a:t>
          </a:r>
        </a:p>
      </dsp:txBody>
      <dsp:txXfrm>
        <a:off x="4696" y="2087032"/>
        <a:ext cx="3202913" cy="465094"/>
      </dsp:txXfrm>
    </dsp:sp>
    <dsp:sp modelId="{C9FB00BD-524B-4975-83CB-835529E607B5}">
      <dsp:nvSpPr>
        <dsp:cNvPr id="0" name=""/>
        <dsp:cNvSpPr/>
      </dsp:nvSpPr>
      <dsp:spPr>
        <a:xfrm>
          <a:off x="3207609" y="2087032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169448"/>
            <a:satOff val="6534"/>
            <a:lumOff val="75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browsing history of a suspect</a:t>
          </a:r>
        </a:p>
      </dsp:txBody>
      <dsp:txXfrm>
        <a:off x="3207609" y="2087032"/>
        <a:ext cx="3202913" cy="465094"/>
      </dsp:txXfrm>
    </dsp:sp>
    <dsp:sp modelId="{E778A77E-2E97-420C-9B14-08B8A89EE92C}">
      <dsp:nvSpPr>
        <dsp:cNvPr id="0" name=""/>
        <dsp:cNvSpPr/>
      </dsp:nvSpPr>
      <dsp:spPr>
        <a:xfrm>
          <a:off x="6410523" y="2087032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254172"/>
            <a:satOff val="9801"/>
            <a:lumOff val="112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details for any folder that might no longer exist on a system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due to deletion, or being located on a removable device</a:t>
          </a:r>
        </a:p>
      </dsp:txBody>
      <dsp:txXfrm>
        <a:off x="6410523" y="2087032"/>
        <a:ext cx="3202913" cy="465094"/>
      </dsp:txXfrm>
    </dsp:sp>
    <dsp:sp modelId="{D5013845-8E18-467F-84D2-2400A80B605F}">
      <dsp:nvSpPr>
        <dsp:cNvPr id="0" name=""/>
        <dsp:cNvSpPr/>
      </dsp:nvSpPr>
      <dsp:spPr>
        <a:xfrm rot="10800000">
          <a:off x="0" y="723"/>
          <a:ext cx="9618133" cy="1555499"/>
        </a:xfrm>
        <a:prstGeom prst="upArrowCallou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Registry keys to track a folder window when viewed through File Explorer; </a:t>
          </a:r>
        </a:p>
      </dsp:txBody>
      <dsp:txXfrm rot="-10800000">
        <a:off x="0" y="723"/>
        <a:ext cx="9618133" cy="545980"/>
      </dsp:txXfrm>
    </dsp:sp>
    <dsp:sp modelId="{C8B645AA-2900-43E7-8C79-79CDBAB25492}">
      <dsp:nvSpPr>
        <dsp:cNvPr id="0" name=""/>
        <dsp:cNvSpPr/>
      </dsp:nvSpPr>
      <dsp:spPr>
        <a:xfrm>
          <a:off x="4696" y="546703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338896"/>
            <a:satOff val="13067"/>
            <a:lumOff val="150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views, sizes and positions </a:t>
          </a:r>
        </a:p>
      </dsp:txBody>
      <dsp:txXfrm>
        <a:off x="4696" y="546703"/>
        <a:ext cx="3202913" cy="465094"/>
      </dsp:txXfrm>
    </dsp:sp>
    <dsp:sp modelId="{E7CD22EC-D9DC-42B1-A4B3-D77D6DAE382D}">
      <dsp:nvSpPr>
        <dsp:cNvPr id="0" name=""/>
        <dsp:cNvSpPr/>
      </dsp:nvSpPr>
      <dsp:spPr>
        <a:xfrm>
          <a:off x="3207609" y="546703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423620"/>
            <a:satOff val="16334"/>
            <a:lumOff val="187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includes network folders and removable devices</a:t>
          </a:r>
        </a:p>
      </dsp:txBody>
      <dsp:txXfrm>
        <a:off x="3207609" y="546703"/>
        <a:ext cx="3202913" cy="465094"/>
      </dsp:txXfrm>
    </dsp:sp>
    <dsp:sp modelId="{A30668FF-D1EA-44A4-9EA2-819B5D6B3FA3}">
      <dsp:nvSpPr>
        <dsp:cNvPr id="0" name=""/>
        <dsp:cNvSpPr/>
      </dsp:nvSpPr>
      <dsp:spPr>
        <a:xfrm>
          <a:off x="6410523" y="546703"/>
          <a:ext cx="3202913" cy="465094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available since Windows XP</a:t>
          </a:r>
        </a:p>
      </dsp:txBody>
      <dsp:txXfrm>
        <a:off x="6410523" y="546703"/>
        <a:ext cx="3202913" cy="46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43AA4-F875-4626-979A-406B633B8167}">
      <dsp:nvSpPr>
        <dsp:cNvPr id="0" name=""/>
        <dsp:cNvSpPr/>
      </dsp:nvSpPr>
      <dsp:spPr>
        <a:xfrm>
          <a:off x="0" y="1164431"/>
          <a:ext cx="8596312" cy="1552574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74D31-07DB-449D-B753-894FC86F3505}">
      <dsp:nvSpPr>
        <dsp:cNvPr id="0" name=""/>
        <dsp:cNvSpPr/>
      </dsp:nvSpPr>
      <dsp:spPr>
        <a:xfrm>
          <a:off x="3399" y="0"/>
          <a:ext cx="1486515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Chrome.exe downloads: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2019-01-04 16:05:12 </a:t>
          </a:r>
        </a:p>
      </dsp:txBody>
      <dsp:txXfrm>
        <a:off x="3399" y="0"/>
        <a:ext cx="1486515" cy="1552574"/>
      </dsp:txXfrm>
    </dsp:sp>
    <dsp:sp modelId="{2643C0AF-E138-44F4-B8E8-37B1A09E5D19}">
      <dsp:nvSpPr>
        <dsp:cNvPr id="0" name=""/>
        <dsp:cNvSpPr/>
      </dsp:nvSpPr>
      <dsp:spPr>
        <a:xfrm>
          <a:off x="552585" y="1746646"/>
          <a:ext cx="388143" cy="388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CF455-3B2D-40CC-9F20-B5D07CECC4E6}">
      <dsp:nvSpPr>
        <dsp:cNvPr id="0" name=""/>
        <dsp:cNvSpPr/>
      </dsp:nvSpPr>
      <dsp:spPr>
        <a:xfrm>
          <a:off x="1564241" y="2328862"/>
          <a:ext cx="1486515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First review download folder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: 2019-01-06 14:49:40 UTC</a:t>
          </a:r>
        </a:p>
      </dsp:txBody>
      <dsp:txXfrm>
        <a:off x="1564241" y="2328862"/>
        <a:ext cx="1486515" cy="1552574"/>
      </dsp:txXfrm>
    </dsp:sp>
    <dsp:sp modelId="{DAAE4378-51C4-4819-8973-4033171F0C27}">
      <dsp:nvSpPr>
        <dsp:cNvPr id="0" name=""/>
        <dsp:cNvSpPr/>
      </dsp:nvSpPr>
      <dsp:spPr>
        <a:xfrm>
          <a:off x="2113427" y="1746646"/>
          <a:ext cx="388143" cy="388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32075-8A41-49E4-94BF-5DA79AB78880}">
      <dsp:nvSpPr>
        <dsp:cNvPr id="0" name=""/>
        <dsp:cNvSpPr/>
      </dsp:nvSpPr>
      <dsp:spPr>
        <a:xfrm>
          <a:off x="3125082" y="0"/>
          <a:ext cx="1486515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USB plugged in: 2019-01-06 15:02:54 UTC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USB assigned to F volume: 2019-01-06 15:03:06 UTC</a:t>
          </a:r>
        </a:p>
      </dsp:txBody>
      <dsp:txXfrm>
        <a:off x="3125082" y="0"/>
        <a:ext cx="1486515" cy="1552574"/>
      </dsp:txXfrm>
    </dsp:sp>
    <dsp:sp modelId="{3BA8D6B9-2EDC-44C0-9412-4CAC95B7FE91}">
      <dsp:nvSpPr>
        <dsp:cNvPr id="0" name=""/>
        <dsp:cNvSpPr/>
      </dsp:nvSpPr>
      <dsp:spPr>
        <a:xfrm>
          <a:off x="3674268" y="1746646"/>
          <a:ext cx="388143" cy="388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7992-BE87-4CB8-B8C9-059056B6052B}">
      <dsp:nvSpPr>
        <dsp:cNvPr id="0" name=""/>
        <dsp:cNvSpPr/>
      </dsp:nvSpPr>
      <dsp:spPr>
        <a:xfrm>
          <a:off x="4685923" y="2328862"/>
          <a:ext cx="1486515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Last review download folder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: 2019-01-06 15:04:40 UTC</a:t>
          </a:r>
        </a:p>
      </dsp:txBody>
      <dsp:txXfrm>
        <a:off x="4685923" y="2328862"/>
        <a:ext cx="1486515" cy="1552574"/>
      </dsp:txXfrm>
    </dsp:sp>
    <dsp:sp modelId="{632505B4-1C8C-4E7D-A3B1-692C7E43E563}">
      <dsp:nvSpPr>
        <dsp:cNvPr id="0" name=""/>
        <dsp:cNvSpPr/>
      </dsp:nvSpPr>
      <dsp:spPr>
        <a:xfrm>
          <a:off x="5235109" y="1746646"/>
          <a:ext cx="388143" cy="388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61FBF-34D6-4958-9023-6910529A4C92}">
      <dsp:nvSpPr>
        <dsp:cNvPr id="0" name=""/>
        <dsp:cNvSpPr/>
      </dsp:nvSpPr>
      <dsp:spPr>
        <a:xfrm>
          <a:off x="6246765" y="0"/>
          <a:ext cx="1486515" cy="155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Command Prompt with Copy command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: 2019-01-06 15:06:11 UTC</a:t>
          </a:r>
        </a:p>
      </dsp:txBody>
      <dsp:txXfrm>
        <a:off x="6246765" y="0"/>
        <a:ext cx="1486515" cy="1552574"/>
      </dsp:txXfrm>
    </dsp:sp>
    <dsp:sp modelId="{D5F843D5-91A1-419C-9EBB-1E115000839E}">
      <dsp:nvSpPr>
        <dsp:cNvPr id="0" name=""/>
        <dsp:cNvSpPr/>
      </dsp:nvSpPr>
      <dsp:spPr>
        <a:xfrm>
          <a:off x="6795951" y="1746646"/>
          <a:ext cx="388143" cy="388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B898D-84E8-4441-9AC0-182473B6E5B4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FA665-B9D9-4A35-AD9E-ACA7F00A665F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a folder is deleted, the correspondent ShellBag registry keys and values will not be removed. </a:t>
          </a:r>
        </a:p>
      </dsp:txBody>
      <dsp:txXfrm>
        <a:off x="111066" y="2893916"/>
        <a:ext cx="4320000" cy="720000"/>
      </dsp:txXfrm>
    </dsp:sp>
    <dsp:sp modelId="{EEBC01D8-E3BE-426C-B5EE-16E55387EE17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B8E8E-4398-497B-AA5A-9CA393C2B961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However, several tools have been developed to remove the ShellBag information from the registry.</a:t>
          </a:r>
        </a:p>
      </dsp:txBody>
      <dsp:txXfrm>
        <a:off x="5187066" y="289391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https://github.com/volatilityfoundation/volatility.git</a:t>
            </a:r>
          </a:p>
          <a:p>
            <a:r>
              <a:rPr lang="en-US" dirty="0"/>
              <a:t>cd volatility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ComputerName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https://docs.microsoft.com/en-us/windows-hardware/drivers/install/guid-devinterface-disk</a:t>
            </a:r>
          </a:p>
          <a:p>
            <a:r>
              <a:rPr lang="en-US" dirty="0"/>
              <a:t>https://www.sciencedirect.com/topics/computer-science/removable-storage-device</a:t>
            </a:r>
          </a:p>
          <a:p>
            <a:r>
              <a:rPr lang="en-US" dirty="0"/>
              <a:t>https://docs.microsoft.com/en-us/previous-versions//ff553412(v=vs.85)?redirectedfrom=MSDN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53F56307-B6BF-11D0-94F2-00A0C91EFB8B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{53f56307-b6bf-11d0-94f2-00a0c91efb8b}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https://www.hecfblog.com/2013/08/daily-blog-67-understanding-artifacts.html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6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\{53f56307-b6bf-11d0-94f2-00a0c91efb8b}\##?#USBSTOR#Disk&amp;Ven_General&amp;Prod_UDisk&amp;Rev_5.00#6&amp;1bec0f48&amp;0&amp;_&amp;0#{53f56307-b6bf-11d0-94f2-00a0c91efb8b}\#"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9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\USBSTOR\Disk&amp;Ven_General&amp;Prod_UDisk&amp;Rev_5.00“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a unique serial 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required for devices that manufacturers want to qualify for the Windows Logo program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www.microsoft.com/whdc/archive/usbfaq.mspx#ERCAC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not all devices include a serial number. For devices that do not have a serial number, the PnP Manager will create a unique instance ID for that device</a:t>
            </a:r>
            <a:r>
              <a:rPr lang="en-US" sz="1200" dirty="0">
                <a:solidFill>
                  <a:srgbClr val="111111"/>
                </a:solidFill>
                <a:latin typeface="Arial" panose="020B0604020202020204" pitchFamily="34" charset="0"/>
              </a:rPr>
              <a:t>(6&amp;1bec0f48&amp;0&amp;_&amp;0)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\USBSTOR\Disk&amp;Ven_General&amp;Prod_UDisk&amp;Rev_5.00\6&amp;1bec0f48&amp;0&amp;_&amp;0“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{4d36e967-e325-11ce-bfc1-08002be10318}</a:t>
            </a:r>
          </a:p>
          <a:p>
            <a:r>
              <a:rPr lang="en-US" dirty="0"/>
              <a:t>https://docs.microsoft.com/en-us/windows-hardware/drivers/install/system-defined-device-setup-classes-reserved-for-system-use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https://www.dropbox.com/s/x41f2lyhlrixts6/memdumpWin7.mem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</a:t>
            </a:r>
            <a:r>
              <a:rPr lang="en-US" dirty="0" err="1"/>
              <a:t>MountedDevices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0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5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\Explorer\MountPoints2\F"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iehistory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9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iehistory</a:t>
            </a:r>
            <a:r>
              <a:rPr lang="en-US" dirty="0"/>
              <a:t> | grep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2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https://www.magnetforensics.com/blog/forensic-analysis-of-windows-shellbags/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https://www.sans.org/reading-room/whitepapers/forensics/windows-shellbag-forensics-in-depth-34545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55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shellbags</a:t>
            </a:r>
            <a:r>
              <a:rPr lang="en-US" dirty="0"/>
              <a:t> | grep  "Last updated: 2019-01-06" | sort</a:t>
            </a:r>
          </a:p>
          <a:p>
            <a:r>
              <a:rPr lang="en-US" dirty="0"/>
              <a:t>Last updated: 2019-01-06 14:32:21 UTC+0000</a:t>
            </a:r>
          </a:p>
          <a:p>
            <a:r>
              <a:rPr lang="en-US" dirty="0"/>
              <a:t>Last updated: 2019-01-06 14:32:53 UTC+0000</a:t>
            </a:r>
          </a:p>
          <a:p>
            <a:r>
              <a:rPr lang="en-US" dirty="0"/>
              <a:t>Last updated: 2019-01-06 14:55:45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15:07:03 UTC+0000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8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https://www.sans.org/blog/computer-forensic-artifacts-windows-7-shellbags/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Administrator:500:aad3b435b51404eeaad3b435b51404ee:fc525c9683e8fe067095ba2ddc971889:::</a:t>
            </a:r>
          </a:p>
          <a:p>
            <a:r>
              <a:rPr lang="en-US" dirty="0"/>
              <a:t>Guest:501:aad3b435b51404eeaad3b435b51404ee:31d6cfe0d16ae931b73c59d7e0c089c0:::</a:t>
            </a:r>
          </a:p>
          <a:p>
            <a:r>
              <a:rPr lang="en-US" dirty="0">
                <a:solidFill>
                  <a:srgbClr val="FF0000"/>
                </a:solidFill>
              </a:rPr>
              <a:t>IEUser:1000:aad3b435b51404eeaad3b435b51404ee:fc525c9683e8fe067095ba2ddc971889:::</a:t>
            </a:r>
          </a:p>
          <a:p>
            <a:r>
              <a:rPr lang="en-US" dirty="0"/>
              <a:t>sshd:1001:aad3b435b51404eeaad3b435b51404ee:31d6cfe0d16ae931b73c59d7e0c089c0:::</a:t>
            </a:r>
          </a:p>
          <a:p>
            <a:r>
              <a:rPr lang="en-US" dirty="0"/>
              <a:t>sshd_server:1002:aad3b435b51404eeaad3b435b51404ee:8d0a16cfc061c3359db455d00ec27035:::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</a:t>
            </a:r>
            <a:r>
              <a:rPr lang="en-US" dirty="0" err="1"/>
              <a:t>imageinfo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9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https://github.com/cube0x8/chrome_ragamuffin.git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2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4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"Volatile Environment"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9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\S-1-5-21-1716914095-909560446-1177810406-1000"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https://www.techspot.com/article/1965-anatomy-motherboard/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 is a parallel connection, and devices connected to the PCI bus appear to be a bus master to connect directly to its own bus. While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card is a high-speed serial connection. Instead of one bus that handles data from multiple sources,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switch that controls several point-to-point serial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7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5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20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5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908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39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3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7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1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6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2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743EBB0-8731-92E5-3047-471CCA13AAE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99" y="6152357"/>
            <a:ext cx="681101" cy="6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Security_principal" TargetMode="External"/><Relationship Id="rId4" Type="http://schemas.openxmlformats.org/officeDocument/2006/relationships/hyperlink" Target="https://en.wikipedia.org/wiki/Immutable_ob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ensicfocus.com/forums/general/usbstor-registry-entries-windows-7/" TargetMode="External"/><Relationship Id="rId3" Type="http://schemas.openxmlformats.org/officeDocument/2006/relationships/hyperlink" Target="https://www.andreafortuna.org/2017/07/31/volatility-my-own-cheatsheet-part-6-windows-registry/" TargetMode="External"/><Relationship Id="rId7" Type="http://schemas.openxmlformats.org/officeDocument/2006/relationships/hyperlink" Target="https://docs.microsoft.com/en-us/windows-hardware/drivers/install/standard-usb-identifiers" TargetMode="External"/><Relationship Id="rId12" Type="http://schemas.openxmlformats.org/officeDocument/2006/relationships/hyperlink" Target="https://kuscholarworks.ku.edu/bitstream/handle/1808/19390/Kang_ku_0099M_14318_DATA_1.pdf;jsessionid=8069E32208405DF2EC49129DDE02DF4D?sequence=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usbcon/usb-device-specific-registry-settings" TargetMode="External"/><Relationship Id="rId11" Type="http://schemas.openxmlformats.org/officeDocument/2006/relationships/hyperlink" Target="https://docs.microsoft.com/en-us/windows-hardware/drivers/install/device-identification-strings" TargetMode="External"/><Relationship Id="rId5" Type="http://schemas.openxmlformats.org/officeDocument/2006/relationships/hyperlink" Target="https://tweaklibrary.com/what-are-registry-root-keys/" TargetMode="External"/><Relationship Id="rId10" Type="http://schemas.openxmlformats.org/officeDocument/2006/relationships/hyperlink" Target="http://techexe.net/computer-fundamentals/" TargetMode="External"/><Relationship Id="rId4" Type="http://schemas.openxmlformats.org/officeDocument/2006/relationships/hyperlink" Target="http://www.mrtweaks.com/regedit.htm" TargetMode="External"/><Relationship Id="rId9" Type="http://schemas.openxmlformats.org/officeDocument/2006/relationships/hyperlink" Target="https://docs.microsoft.com/en-us/windows-hardware/drivers/install/instance-i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Memory Forensics  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Practical Approach to Investigate Data Leakage with Volatility 2 </a:t>
            </a:r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C75E8020-F825-6191-3FCD-867B91FB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was using the device?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502"/>
            <a:ext cx="10440823" cy="4254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2395" y="3011088"/>
            <a:ext cx="56178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t"/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=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HK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EY_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U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SERS \&lt;SID&gt; (linked to by HKEY_CURRENT_USER)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2395" y="3724831"/>
            <a:ext cx="610353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SID: Security Identifier: a unique,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Immutable object"/>
              </a:rPr>
              <a:t>immutable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identifier of a user, user group, or other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5" tooltip="Security principal"/>
              </a:rPr>
              <a:t>security principal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can change names but not SID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2395" y="2035099"/>
            <a:ext cx="515506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file location = {</a:t>
            </a:r>
            <a:r>
              <a:rPr lang="en-US" dirty="0" err="1"/>
              <a:t>subkeys</a:t>
            </a:r>
            <a:r>
              <a:rPr lang="en-US" dirty="0"/>
              <a:t> of active user profile}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98240" y="2219765"/>
            <a:ext cx="1310640" cy="337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8120" y="2466691"/>
            <a:ext cx="50800" cy="544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8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3095"/>
            <a:ext cx="9148011" cy="43320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associated with the device?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2080" y="2857712"/>
            <a:ext cx="46736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Sam – HKEY_LOCAL_MACHINE\SAM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Security – HKEY_LOCAL_MACHINE\SECURITY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Software – HKEY_LOCAL_MACHINE\SOFTWARE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System – HKEY_LOCAL_MACHINE\SYSTEM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Default – HKEY_USERS\.DEFAULT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78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5" y="1689042"/>
            <a:ext cx="6540676" cy="17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8320" y="1742324"/>
            <a:ext cx="322145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S-1-5</a:t>
            </a:r>
          </a:p>
          <a:p>
            <a:r>
              <a:rPr lang="en-US" sz="1400" dirty="0"/>
              <a:t>S: SID</a:t>
            </a:r>
          </a:p>
          <a:p>
            <a:r>
              <a:rPr lang="en-US" sz="1400" dirty="0"/>
              <a:t>1: Version 1</a:t>
            </a:r>
          </a:p>
          <a:p>
            <a:r>
              <a:rPr lang="en-US" sz="1400" dirty="0"/>
              <a:t>5: Managed by the NT security subsystem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97182"/>
              </p:ext>
            </p:extLst>
          </p:nvPr>
        </p:nvGraphicFramePr>
        <p:xfrm>
          <a:off x="835485" y="3859054"/>
          <a:ext cx="8765715" cy="2377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32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2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service account that is used by the operating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Local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Network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Administrator/Guest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user account for the system administrator.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485" y="1117600"/>
            <a:ext cx="18503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SID format details</a:t>
            </a:r>
          </a:p>
        </p:txBody>
      </p:sp>
    </p:spTree>
    <p:extLst>
      <p:ext uri="{BB962C8B-B14F-4D97-AF65-F5344CB8AC3E}">
        <p14:creationId xmlns:p14="http://schemas.microsoft.com/office/powerpoint/2010/main" val="349407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8" y="1582026"/>
            <a:ext cx="9332841" cy="52759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5200" y="3824362"/>
            <a:ext cx="463799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SSHD_Server</a:t>
            </a:r>
            <a:r>
              <a:rPr lang="en-US" sz="1600" dirty="0"/>
              <a:t> is an account made by an SSH server.., It allows remotely log in to the computer.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386150" y="4544989"/>
            <a:ext cx="611668" cy="17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has SID= S-1-5-21-1716914095-909560446-1177810406-1002?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99" y="1800741"/>
            <a:ext cx="8955072" cy="3980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298" y="1158240"/>
            <a:ext cx="67714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Who has SID= S-1-5-21-1716914095-909560446-1177810406-1000?</a:t>
            </a:r>
          </a:p>
        </p:txBody>
      </p:sp>
    </p:spTree>
    <p:extLst>
      <p:ext uri="{BB962C8B-B14F-4D97-AF65-F5344CB8AC3E}">
        <p14:creationId xmlns:p14="http://schemas.microsoft.com/office/powerpoint/2010/main" val="15454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default logon user?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0" y="1348536"/>
            <a:ext cx="7393212" cy="5031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0" y="6011148"/>
            <a:ext cx="28232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Default automatically log on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625582" y="57976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9" y="1343530"/>
            <a:ext cx="10639135" cy="460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19" y="812800"/>
            <a:ext cx="1509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Hive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8800" y="4066384"/>
            <a:ext cx="2153920" cy="669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Each user has a profile (ntuser.dat)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58000" y="3916368"/>
            <a:ext cx="1320800" cy="484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6640" y="4401066"/>
            <a:ext cx="772160" cy="1379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84160" y="1974698"/>
            <a:ext cx="37748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represents pointers to other hives, and is normal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040" y="2317867"/>
            <a:ext cx="595144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Keys under HKLM\SYSTEM\</a:t>
            </a:r>
            <a:r>
              <a:rPr lang="en-US" sz="1400" dirty="0" err="1"/>
              <a:t>CurrentControlSet</a:t>
            </a:r>
            <a:r>
              <a:rPr lang="en-US" sz="1400" dirty="0"/>
              <a:t>\Control\</a:t>
            </a:r>
            <a:r>
              <a:rPr lang="en-US" sz="1400" dirty="0" err="1"/>
              <a:t>hivelist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HKEY_LOCAL_MACHINE\HARDWARE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8720" y="2282475"/>
            <a:ext cx="55440" cy="253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35040" y="2536394"/>
            <a:ext cx="245000" cy="25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87440" y="2794920"/>
            <a:ext cx="92600" cy="31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the time to review Registry</a:t>
            </a:r>
          </a:p>
        </p:txBody>
      </p:sp>
      <p:pic>
        <p:nvPicPr>
          <p:cNvPr id="2050" name="Picture 2" descr="http://www.tweaklibrary.com/wp-content/uploads/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31277"/>
            <a:ext cx="964501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5920" y="3496717"/>
            <a:ext cx="60960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Poppins"/>
              </a:rPr>
              <a:t>The five main root keys of registry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HKEY_CLASSES_ROOT (HKCR)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HKEY_CURRENT_USER (HKCU)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HKEY_LOCAL_MACHINE (HKLM)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HKEY_USERS (HKU)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HKEY_CURRENT_CONFIG (HKCC)</a:t>
            </a:r>
            <a:endParaRPr lang="en-US" b="0" i="0" dirty="0">
              <a:solidFill>
                <a:srgbClr val="393939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0260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HKEY_USERS (HKU)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99638" y="1825625"/>
            <a:ext cx="5454162" cy="4351338"/>
          </a:xfrm>
        </p:spPr>
        <p:txBody>
          <a:bodyPr/>
          <a:lstStyle/>
          <a:p>
            <a:r>
              <a:rPr lang="en-US" dirty="0"/>
              <a:t>Contains information about all the users who logged in to the computer </a:t>
            </a:r>
            <a:r>
              <a:rPr lang="en-US" dirty="0">
                <a:solidFill>
                  <a:srgbClr val="FF0000"/>
                </a:solidFill>
              </a:rPr>
              <a:t>at some point</a:t>
            </a:r>
          </a:p>
          <a:p>
            <a:r>
              <a:rPr lang="en-US" dirty="0"/>
              <a:t>When log on, the current logged in user profile is linked by HKCU</a:t>
            </a:r>
          </a:p>
          <a:p>
            <a:r>
              <a:rPr lang="en-US" dirty="0"/>
              <a:t>Saved in  each user's profile folder</a:t>
            </a:r>
          </a:p>
          <a:p>
            <a:pPr lvl="1"/>
            <a:r>
              <a:rPr lang="en-US" dirty="0"/>
              <a:t>C:\Users\IEUser\Ntuser.dat</a:t>
            </a:r>
          </a:p>
          <a:p>
            <a:pPr lvl="1"/>
            <a:r>
              <a:rPr lang="en-US" dirty="0"/>
              <a:t>C:\Users\ssh_Server\Ntuser.dat</a:t>
            </a:r>
          </a:p>
          <a:p>
            <a:pPr lvl="1"/>
            <a:r>
              <a:rPr lang="en-US"/>
              <a:t>C:\Users\Default </a:t>
            </a:r>
            <a:r>
              <a:rPr lang="en-US" dirty="0"/>
              <a:t>User\Ntuser.dat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9" y="1690688"/>
            <a:ext cx="4519635" cy="4393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9547" y="2850859"/>
            <a:ext cx="216583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contains the base settings for new users when they first logon,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5469" y="2963007"/>
            <a:ext cx="67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HKEY_CURRENT_USER (HKCU)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877" y="1690688"/>
            <a:ext cx="6689558" cy="45430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Does not contain any data</a:t>
            </a:r>
          </a:p>
          <a:p>
            <a:pPr lvl="1"/>
            <a:r>
              <a:rPr lang="en-US" dirty="0"/>
              <a:t>A link to the </a:t>
            </a:r>
            <a:r>
              <a:rPr lang="en-US" dirty="0" err="1"/>
              <a:t>subkey</a:t>
            </a:r>
            <a:r>
              <a:rPr lang="en-US" dirty="0"/>
              <a:t> of HKEY_USERS</a:t>
            </a:r>
          </a:p>
          <a:p>
            <a:r>
              <a:rPr lang="en-US" dirty="0"/>
              <a:t>Stores settings for currently logged-in use</a:t>
            </a:r>
          </a:p>
          <a:p>
            <a:pPr lvl="1"/>
            <a:r>
              <a:rPr lang="en-US" dirty="0"/>
              <a:t>Unloaded when the user logs out</a:t>
            </a:r>
          </a:p>
          <a:p>
            <a:pPr lvl="1"/>
            <a:r>
              <a:rPr lang="en-US" dirty="0"/>
              <a:t>If no profile is available, built from default user</a:t>
            </a:r>
          </a:p>
          <a:p>
            <a:r>
              <a:rPr lang="en-US" dirty="0"/>
              <a:t>Control everything of the current logged user</a:t>
            </a:r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Desktop settings, </a:t>
            </a:r>
          </a:p>
          <a:p>
            <a:pPr lvl="1"/>
            <a:r>
              <a:rPr lang="en-US" dirty="0"/>
              <a:t>Network connections, printers,</a:t>
            </a:r>
          </a:p>
          <a:p>
            <a:pPr lvl="1"/>
            <a:r>
              <a:rPr lang="en-US" dirty="0"/>
              <a:t>Application preferences.</a:t>
            </a:r>
          </a:p>
          <a:p>
            <a:pPr lvl="1"/>
            <a:r>
              <a:rPr lang="en-US" dirty="0"/>
              <a:t>Keyboard layout</a:t>
            </a:r>
          </a:p>
          <a:p>
            <a:pPr lvl="1"/>
            <a:r>
              <a:rPr lang="en-US" dirty="0"/>
              <a:t>Current logged user information</a:t>
            </a:r>
          </a:p>
          <a:p>
            <a:r>
              <a:rPr lang="en-US" dirty="0"/>
              <a:t>Treasure for investigators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1" y="1690688"/>
            <a:ext cx="2680574" cy="4515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192384" y="5325979"/>
            <a:ext cx="1804732" cy="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21768" y="4090737"/>
            <a:ext cx="111492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Pre-investigation</a:t>
            </a:r>
          </a:p>
        </p:txBody>
      </p:sp>
    </p:spTree>
    <p:extLst>
      <p:ext uri="{BB962C8B-B14F-4D97-AF65-F5344CB8AC3E}">
        <p14:creationId xmlns:p14="http://schemas.microsoft.com/office/powerpoint/2010/main" val="96746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HKEY_LOCAL_MACHINE (HKLM)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Contains computer hardware and software information</a:t>
            </a:r>
          </a:p>
          <a:p>
            <a:r>
              <a:rPr lang="en-US" dirty="0"/>
              <a:t>Loaded at boot time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04" y="2806989"/>
            <a:ext cx="2771274" cy="304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9" y="2864774"/>
            <a:ext cx="4038950" cy="39932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48525" y="4757113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76075" y="494265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50616" y="5128189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4391" y="453589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2404" y="4265107"/>
            <a:ext cx="37888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Plug-and-Play devices Infor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dynamically, not stored in a file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84883" y="4284924"/>
            <a:ext cx="1466196" cy="2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4883" y="5303680"/>
            <a:ext cx="1790170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Loaded at boot time from</a:t>
            </a:r>
          </a:p>
        </p:txBody>
      </p:sp>
    </p:spTree>
    <p:extLst>
      <p:ext uri="{BB962C8B-B14F-4D97-AF65-F5344CB8AC3E}">
        <p14:creationId xmlns:p14="http://schemas.microsoft.com/office/powerpoint/2010/main" val="388199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HKEY_CURRENT_CONFIG (HKCC)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It doesn't store any information itself but instead acts as a pointer, or a shortcut, to a registry key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7" y="2736988"/>
            <a:ext cx="8079834" cy="325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550" y="4686300"/>
            <a:ext cx="46667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Noting shown here, but points to other registry </a:t>
            </a:r>
          </a:p>
        </p:txBody>
      </p:sp>
    </p:spTree>
    <p:extLst>
      <p:ext uri="{BB962C8B-B14F-4D97-AF65-F5344CB8AC3E}">
        <p14:creationId xmlns:p14="http://schemas.microsoft.com/office/powerpoint/2010/main" val="723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Understand the Suspect’s PC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1636114"/>
            <a:ext cx="3765692" cy="35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08" y="1567401"/>
            <a:ext cx="4430752" cy="5321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layout</a:t>
            </a:r>
          </a:p>
        </p:txBody>
      </p:sp>
      <p:pic>
        <p:nvPicPr>
          <p:cNvPr id="1028" name="Picture 4" descr="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7" y="1567401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echspot.com/articles-info/1965/images/2020-01-05-imag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" y="2015013"/>
            <a:ext cx="3519488" cy="4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86217" y="4719087"/>
            <a:ext cx="3249721" cy="344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98296" y="2557673"/>
            <a:ext cx="3966082" cy="1324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21680" y="2095965"/>
            <a:ext cx="3609508" cy="117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86217" y="5368003"/>
            <a:ext cx="3249721" cy="684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8597" y="2684490"/>
            <a:ext cx="3195783" cy="205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435938" y="5508283"/>
            <a:ext cx="11338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Roboto"/>
              </a:rPr>
              <a:t>Peripheral Component Interconnect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373617" y="4414287"/>
            <a:ext cx="4522983" cy="2187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3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CPU of the Suspect’s PC?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900" y="1576333"/>
            <a:ext cx="19923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hardware keys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3648" y="3349869"/>
            <a:ext cx="378069" cy="211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00" y="2073083"/>
            <a:ext cx="9212057" cy="4283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55" y="2592519"/>
            <a:ext cx="1722269" cy="1028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11717" y="3003176"/>
            <a:ext cx="1664848" cy="55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6659" y="3003176"/>
            <a:ext cx="67563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Point to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5632477" y="327205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8" y="1227585"/>
            <a:ext cx="9185439" cy="4980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769" y="681790"/>
            <a:ext cx="45044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key = “DESCRIPTION\</a:t>
            </a:r>
            <a:r>
              <a:rPr lang="en-US" dirty="0" err="1"/>
              <a:t>CentralProcessor</a:t>
            </a:r>
            <a:r>
              <a:rPr lang="en-US" dirty="0"/>
              <a:t>\0”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218" y="4323857"/>
            <a:ext cx="27919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If your system has multiple processors, they are all listed as </a:t>
            </a:r>
            <a:r>
              <a:rPr lang="en-US" sz="1200" dirty="0" err="1"/>
              <a:t>subkeys</a:t>
            </a:r>
            <a:r>
              <a:rPr lang="en-US" sz="1200" dirty="0"/>
              <a:t> under this key. If your system has only one processor, it is listed as processor 0.</a:t>
            </a:r>
          </a:p>
        </p:txBody>
      </p:sp>
    </p:spTree>
    <p:extLst>
      <p:ext uri="{BB962C8B-B14F-4D97-AF65-F5344CB8AC3E}">
        <p14:creationId xmlns:p14="http://schemas.microsoft.com/office/powerpoint/2010/main" val="234684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378"/>
            <a:ext cx="9246590" cy="54506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886683" y="1840657"/>
            <a:ext cx="36159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key starts from offset 0x87c459c8. Offset can be skipped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CPU of the Suspect’s PC?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829808" y="47463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8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402022"/>
            <a:ext cx="9699514" cy="5455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744" y="1779643"/>
            <a:ext cx="3918962" cy="947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Show system board, system BIOS, and video BIOS, plus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subkeys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processors and bus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other PC system information?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3580538" y="32581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089075">
            <a:off x="6225127" y="5373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PC enumerates devices on its bus?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3974811"/>
          </a:xfrm>
        </p:spPr>
        <p:txBody>
          <a:bodyPr/>
          <a:lstStyle/>
          <a:p>
            <a:r>
              <a:rPr lang="en-US" dirty="0"/>
              <a:t>A bus driver services a bridge, bus controller, or adapter</a:t>
            </a:r>
          </a:p>
          <a:p>
            <a:r>
              <a:rPr lang="en-US" dirty="0"/>
              <a:t>A bus driver enumerates the devices on its bus</a:t>
            </a:r>
          </a:p>
          <a:p>
            <a:pPr lvl="1"/>
            <a:r>
              <a:rPr lang="en-US" dirty="0"/>
              <a:t>device's enumerator</a:t>
            </a:r>
          </a:p>
          <a:p>
            <a:r>
              <a:rPr lang="en-US" dirty="0"/>
              <a:t>Respond to Plug and Play I/O request packets (IRPs)</a:t>
            </a:r>
          </a:p>
        </p:txBody>
      </p:sp>
      <p:pic>
        <p:nvPicPr>
          <p:cNvPr id="3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9" y="1469014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043546" y="2484582"/>
            <a:ext cx="5271654" cy="942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3546" y="2484582"/>
            <a:ext cx="5271654" cy="2475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enumerated devices Infor saved?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61"/>
            <a:ext cx="10418347" cy="4867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6234091" y="275371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9718A4E-E0D7-4F9D-8BE9-91A944B2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install Volatility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BB6C5-3BE8-4A0C-AACA-7ADFD8891B2B}"/>
              </a:ext>
            </a:extLst>
          </p:cNvPr>
          <p:cNvSpPr txBox="1"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downloaded Kali from our GitHub, volatility has been pre-installed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You MUST use vol.py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53082-9AB2-4B2E-BFCD-A0118D561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" r="18380" b="2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86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74"/>
            <a:ext cx="7316343" cy="5351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999" y="2226541"/>
            <a:ext cx="201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Enumerate devices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67" y="1621875"/>
            <a:ext cx="3964533" cy="512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enumerated devices?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2863363" y="47104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Windows install device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9565257" cy="4486275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Almost all electronic devices contain firmware</a:t>
            </a:r>
          </a:p>
          <a:p>
            <a:r>
              <a:rPr lang="en-US" sz="3200" dirty="0"/>
              <a:t>When plug-in, device's enumerator (e.g., PnP Bus Drivers)</a:t>
            </a:r>
          </a:p>
          <a:p>
            <a:pPr lvl="1"/>
            <a:r>
              <a:rPr lang="en-US" sz="2800" dirty="0"/>
              <a:t>Reports Device Identification Strings from device firmware </a:t>
            </a:r>
          </a:p>
          <a:p>
            <a:pPr lvl="2"/>
            <a:r>
              <a:rPr lang="en-US" sz="2400" dirty="0"/>
              <a:t>Hardware IDs -  vendor-defined</a:t>
            </a:r>
          </a:p>
          <a:p>
            <a:pPr lvl="2"/>
            <a:r>
              <a:rPr lang="en-US" sz="2400" dirty="0"/>
              <a:t>Compatible IDs -  vendor-defined</a:t>
            </a:r>
          </a:p>
          <a:p>
            <a:r>
              <a:rPr lang="en-US" sz="3200" dirty="0"/>
              <a:t>Windows uses Hardware IDs to </a:t>
            </a:r>
          </a:p>
          <a:p>
            <a:pPr lvl="1"/>
            <a:r>
              <a:rPr lang="en-US" sz="2800" dirty="0"/>
              <a:t>locate the information (INF) file that best matches the device</a:t>
            </a:r>
          </a:p>
          <a:p>
            <a:pPr lvl="1"/>
            <a:r>
              <a:rPr lang="en-US" sz="2800" dirty="0"/>
              <a:t>if not, uses compatible IDs</a:t>
            </a:r>
          </a:p>
          <a:p>
            <a:r>
              <a:rPr lang="en-US" sz="3200" dirty="0"/>
              <a:t>Windows uses INF file to install device drivers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9" y="2"/>
            <a:ext cx="2018580" cy="201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1994979"/>
            <a:ext cx="2018582" cy="43887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26015" y="2251494"/>
            <a:ext cx="6297283" cy="25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90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2" y="1676278"/>
            <a:ext cx="9808050" cy="4425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8292572" y="3424205"/>
            <a:ext cx="228893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VEN_XXXX: vendor </a:t>
            </a:r>
          </a:p>
          <a:p>
            <a:r>
              <a:rPr lang="en-US" sz="1400" dirty="0"/>
              <a:t>DEV_XXXX: model of device </a:t>
            </a:r>
          </a:p>
          <a:p>
            <a:endParaRPr lang="en-US" sz="1400" dirty="0"/>
          </a:p>
          <a:p>
            <a:r>
              <a:rPr lang="en-US" sz="1400" dirty="0"/>
              <a:t>Common VEN_XXXX codes:</a:t>
            </a:r>
          </a:p>
          <a:p>
            <a:r>
              <a:rPr lang="en-US" sz="1400" dirty="0"/>
              <a:t>Intel – 8086</a:t>
            </a:r>
          </a:p>
          <a:p>
            <a:r>
              <a:rPr lang="en-US" sz="1400" dirty="0"/>
              <a:t>ATI/AMD – 1002/1022</a:t>
            </a:r>
          </a:p>
          <a:p>
            <a:r>
              <a:rPr lang="en-US" sz="1400" dirty="0"/>
              <a:t>NVIDIA – 10DE</a:t>
            </a:r>
          </a:p>
          <a:p>
            <a:r>
              <a:rPr lang="en-US" sz="1400" dirty="0"/>
              <a:t>Broadcom – 14E4</a:t>
            </a:r>
          </a:p>
          <a:p>
            <a:r>
              <a:rPr lang="en-US" sz="1400" dirty="0"/>
              <a:t>Atheros – 168C</a:t>
            </a:r>
          </a:p>
          <a:p>
            <a:r>
              <a:rPr lang="en-US" sz="1400" dirty="0" err="1"/>
              <a:t>Realtek</a:t>
            </a:r>
            <a:r>
              <a:rPr lang="en-US" sz="1400" dirty="0"/>
              <a:t> – 10EC</a:t>
            </a:r>
          </a:p>
          <a:p>
            <a:r>
              <a:rPr lang="en-US" sz="1400" dirty="0"/>
              <a:t>Creative – 1102</a:t>
            </a:r>
          </a:p>
          <a:p>
            <a:r>
              <a:rPr lang="en-US" sz="1400" dirty="0"/>
              <a:t>Logitech – 046D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devices connected to PCI?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105796" y="44773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3" y="909182"/>
            <a:ext cx="4909993" cy="267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2" y="917812"/>
            <a:ext cx="5969178" cy="242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8403" y="244384"/>
            <a:ext cx="39065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device: https://devicehunt.com/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02" y="3806030"/>
            <a:ext cx="5969178" cy="2426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5328396" y="1674336"/>
            <a:ext cx="226422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8437" y="2987034"/>
            <a:ext cx="304465" cy="79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8403" y="3806030"/>
            <a:ext cx="35301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driver based on hardware ID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" y="4396963"/>
            <a:ext cx="4026888" cy="15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suspect’s device?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0" y="1302223"/>
            <a:ext cx="8608290" cy="225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85" y="1826569"/>
            <a:ext cx="3207893" cy="4929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2878" y="2365151"/>
            <a:ext cx="8188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</a:p>
        </p:txBody>
      </p:sp>
      <p:sp>
        <p:nvSpPr>
          <p:cNvPr id="9" name="Freeform 8"/>
          <p:cNvSpPr/>
          <p:nvPr/>
        </p:nvSpPr>
        <p:spPr>
          <a:xfrm>
            <a:off x="9422903" y="2497678"/>
            <a:ext cx="455585" cy="208549"/>
          </a:xfrm>
          <a:custGeom>
            <a:avLst/>
            <a:gdLst>
              <a:gd name="connsiteX0" fmla="*/ 286929 w 455585"/>
              <a:gd name="connsiteY0" fmla="*/ 200526 h 208549"/>
              <a:gd name="connsiteX1" fmla="*/ 431308 w 455585"/>
              <a:gd name="connsiteY1" fmla="*/ 208547 h 208549"/>
              <a:gd name="connsiteX2" fmla="*/ 455371 w 455585"/>
              <a:gd name="connsiteY2" fmla="*/ 200526 h 208549"/>
              <a:gd name="connsiteX3" fmla="*/ 439329 w 455585"/>
              <a:gd name="connsiteY3" fmla="*/ 152400 h 208549"/>
              <a:gd name="connsiteX4" fmla="*/ 439329 w 455585"/>
              <a:gd name="connsiteY4" fmla="*/ 16042 h 208549"/>
              <a:gd name="connsiteX5" fmla="*/ 415265 w 455585"/>
              <a:gd name="connsiteY5" fmla="*/ 8021 h 208549"/>
              <a:gd name="connsiteX6" fmla="*/ 359118 w 455585"/>
              <a:gd name="connsiteY6" fmla="*/ 0 h 208549"/>
              <a:gd name="connsiteX7" fmla="*/ 70360 w 455585"/>
              <a:gd name="connsiteY7" fmla="*/ 8021 h 208549"/>
              <a:gd name="connsiteX8" fmla="*/ 6192 w 455585"/>
              <a:gd name="connsiteY8" fmla="*/ 16042 h 20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585" h="208549">
                <a:moveTo>
                  <a:pt x="286929" y="200526"/>
                </a:moveTo>
                <a:cubicBezTo>
                  <a:pt x="335055" y="203200"/>
                  <a:pt x="383107" y="208547"/>
                  <a:pt x="431308" y="208547"/>
                </a:cubicBezTo>
                <a:cubicBezTo>
                  <a:pt x="439763" y="208547"/>
                  <a:pt x="454175" y="208896"/>
                  <a:pt x="455371" y="200526"/>
                </a:cubicBezTo>
                <a:cubicBezTo>
                  <a:pt x="457762" y="183786"/>
                  <a:pt x="439329" y="152400"/>
                  <a:pt x="439329" y="152400"/>
                </a:cubicBezTo>
                <a:cubicBezTo>
                  <a:pt x="447558" y="103028"/>
                  <a:pt x="457261" y="69838"/>
                  <a:pt x="439329" y="16042"/>
                </a:cubicBezTo>
                <a:cubicBezTo>
                  <a:pt x="436655" y="8021"/>
                  <a:pt x="423556" y="9679"/>
                  <a:pt x="415265" y="8021"/>
                </a:cubicBezTo>
                <a:cubicBezTo>
                  <a:pt x="396726" y="4313"/>
                  <a:pt x="377834" y="2674"/>
                  <a:pt x="359118" y="0"/>
                </a:cubicBezTo>
                <a:cubicBezTo>
                  <a:pt x="262865" y="2674"/>
                  <a:pt x="166530" y="3213"/>
                  <a:pt x="70360" y="8021"/>
                </a:cubicBezTo>
                <a:cubicBezTo>
                  <a:pt x="-141938" y="18636"/>
                  <a:pt x="214068" y="16042"/>
                  <a:pt x="6192" y="160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98513" y="2429499"/>
            <a:ext cx="88231" cy="136358"/>
          </a:xfrm>
          <a:custGeom>
            <a:avLst/>
            <a:gdLst>
              <a:gd name="connsiteX0" fmla="*/ 56147 w 88231"/>
              <a:gd name="connsiteY0" fmla="*/ 0 h 136358"/>
              <a:gd name="connsiteX1" fmla="*/ 24063 w 88231"/>
              <a:gd name="connsiteY1" fmla="*/ 64168 h 136358"/>
              <a:gd name="connsiteX2" fmla="*/ 0 w 88231"/>
              <a:gd name="connsiteY2" fmla="*/ 80210 h 136358"/>
              <a:gd name="connsiteX3" fmla="*/ 64168 w 88231"/>
              <a:gd name="connsiteY3" fmla="*/ 120316 h 136358"/>
              <a:gd name="connsiteX4" fmla="*/ 88231 w 88231"/>
              <a:gd name="connsiteY4" fmla="*/ 136358 h 13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31" h="136358">
                <a:moveTo>
                  <a:pt x="56147" y="0"/>
                </a:moveTo>
                <a:cubicBezTo>
                  <a:pt x="48488" y="19148"/>
                  <a:pt x="40082" y="48149"/>
                  <a:pt x="24063" y="64168"/>
                </a:cubicBezTo>
                <a:cubicBezTo>
                  <a:pt x="17246" y="70985"/>
                  <a:pt x="8021" y="74863"/>
                  <a:pt x="0" y="80210"/>
                </a:cubicBezTo>
                <a:cubicBezTo>
                  <a:pt x="38481" y="137931"/>
                  <a:pt x="-16010" y="66864"/>
                  <a:pt x="64168" y="120316"/>
                </a:cubicBezTo>
                <a:lnTo>
                  <a:pt x="88231" y="1363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0" y="3835215"/>
            <a:ext cx="6296493" cy="2638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1147" y="1952444"/>
            <a:ext cx="3642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20202"/>
                </a:solidFill>
                <a:latin typeface="Roboto"/>
              </a:rPr>
              <a:t>Note: On a live registry, you will see “</a:t>
            </a:r>
            <a:r>
              <a:rPr lang="en-US" sz="1400" i="1" dirty="0" err="1">
                <a:solidFill>
                  <a:srgbClr val="020202"/>
                </a:solidFill>
                <a:latin typeface="Roboto"/>
              </a:rPr>
              <a:t>CurrentControlSet</a:t>
            </a:r>
            <a:r>
              <a:rPr lang="en-US" sz="1400" i="1" dirty="0">
                <a:solidFill>
                  <a:srgbClr val="020202"/>
                </a:solidFill>
                <a:latin typeface="Roboto"/>
              </a:rPr>
              <a:t>” instead of “ControlSet001”. Because it is not a live, we need to check ControlSet001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4140944" y="614482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 Forensics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1720240"/>
            <a:ext cx="3765692" cy="34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9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2206755"/>
            <a:ext cx="10748758" cy="404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8357" y="1823582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grep</a:t>
            </a:r>
            <a:r>
              <a:rPr lang="en-US" dirty="0"/>
              <a:t>: only show TCP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suspicious IPs (processes) connected to the PC?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2603770"/>
            <a:ext cx="11594707" cy="293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1" y="1764055"/>
            <a:ext cx="2184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Scan network objects</a:t>
            </a:r>
          </a:p>
        </p:txBody>
      </p:sp>
    </p:spTree>
    <p:extLst>
      <p:ext uri="{BB962C8B-B14F-4D97-AF65-F5344CB8AC3E}">
        <p14:creationId xmlns:p14="http://schemas.microsoft.com/office/powerpoint/2010/main" val="11324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521"/>
          <a:stretch/>
        </p:blipFill>
        <p:spPr>
          <a:xfrm>
            <a:off x="838200" y="2293640"/>
            <a:ext cx="9897208" cy="1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541"/>
            <a:ext cx="7143641" cy="1753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46650"/>
            <a:ext cx="16126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Help command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21445"/>
            <a:ext cx="7143641" cy="379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Note: Module Output Options: dot, </a:t>
            </a:r>
            <a:r>
              <a:rPr lang="en-US" dirty="0" err="1"/>
              <a:t>greptext</a:t>
            </a:r>
            <a:r>
              <a:rPr lang="en-US" dirty="0"/>
              <a:t>, html,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text, 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772749"/>
            <a:ext cx="27265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4</a:t>
            </a:r>
          </a:p>
        </p:txBody>
      </p:sp>
    </p:spTree>
    <p:extLst>
      <p:ext uri="{BB962C8B-B14F-4D97-AF65-F5344CB8AC3E}">
        <p14:creationId xmlns:p14="http://schemas.microsoft.com/office/powerpoint/2010/main" val="2404301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084" y="1996941"/>
            <a:ext cx="717382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-1 (unidentified process) using the suspicious 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5" y="2394952"/>
            <a:ext cx="10222523" cy="2038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084" y="4676393"/>
            <a:ext cx="1022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YARA is a tool aimed at (but not limited to) helping malware researchers to identify and classify malware samples.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531" y="2998874"/>
            <a:ext cx="43794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-Y “192.168.56.5”: </a:t>
            </a:r>
            <a:r>
              <a:rPr lang="en-US" dirty="0"/>
              <a:t>Define YARA pattern at IP </a:t>
            </a:r>
          </a:p>
          <a:p>
            <a:r>
              <a:rPr lang="en-US" b="1" dirty="0"/>
              <a:t>--output-file=any file name</a:t>
            </a:r>
          </a:p>
        </p:txBody>
      </p:sp>
    </p:spTree>
    <p:extLst>
      <p:ext uri="{BB962C8B-B14F-4D97-AF65-F5344CB8AC3E}">
        <p14:creationId xmlns:p14="http://schemas.microsoft.com/office/powerpoint/2010/main" val="3417597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3" y="1366735"/>
            <a:ext cx="8750208" cy="473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72" y="931984"/>
            <a:ext cx="47615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application chrome.exe which PID=2388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6381" y="4290110"/>
            <a:ext cx="41564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suspect used chrome to download file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6180303" y="2325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EA33A0-CA66-4C3C-83E9-ADB2E84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Manual install Volatility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F47DD-89B8-4339-92B2-FB022E67F67A}"/>
              </a:ext>
            </a:extLst>
          </p:cNvPr>
          <p:cNvSpPr txBox="1"/>
          <p:nvPr/>
        </p:nvSpPr>
        <p:spPr>
          <a:xfrm>
            <a:off x="677330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for all commands starting with volatility, you MUST replace them with python2 vol.py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example, volatility -f memdumpWin7.mem imageinfo MUST changed to python2 vol.py -f memdumpWin7.mem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24FAF-43C5-419A-8D57-6B8543C8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44" y="1335546"/>
            <a:ext cx="2596281" cy="623107"/>
          </a:xfrm>
          <a:prstGeom prst="rect">
            <a:avLst/>
          </a:prstGeom>
        </p:spPr>
      </p:pic>
      <p:pic>
        <p:nvPicPr>
          <p:cNvPr id="8" name="Picture 7" descr="Alternate, alternative, arrows, diverge, routes icon - Download on  Iconfinder">
            <a:extLst>
              <a:ext uri="{FF2B5EF4-FFF2-40B4-BE49-F238E27FC236}">
                <a16:creationId xmlns:a16="http://schemas.microsoft.com/office/drawing/2014/main" id="{4CF1BBF4-E0D7-46E9-84E8-B64CC048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8359" y="609600"/>
            <a:ext cx="2074999" cy="20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CC0A0-1779-4DA6-910E-FA1F6318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839" y="3994831"/>
            <a:ext cx="5421162" cy="9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Investigate Command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/>
              <a:t>cmdscan</a:t>
            </a:r>
            <a:r>
              <a:rPr lang="en-US" sz="1800" dirty="0"/>
              <a:t> and consoles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1954951"/>
            <a:ext cx="3765692" cy="29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699076"/>
            <a:ext cx="8003837" cy="467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6242" y="5183487"/>
            <a:ext cx="17180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F drive a USB?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923835" y="52903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commands to copy files?</a:t>
            </a:r>
          </a:p>
        </p:txBody>
      </p:sp>
    </p:spTree>
    <p:extLst>
      <p:ext uri="{BB962C8B-B14F-4D97-AF65-F5344CB8AC3E}">
        <p14:creationId xmlns:p14="http://schemas.microsoft.com/office/powerpoint/2010/main" val="3684410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1" y="2984535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7082" y="3320178"/>
            <a:ext cx="15247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Command PID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these commands are executed?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32212"/>
            <a:ext cx="60858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find timestamps because the PID of Command Prompt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11063706" y="363446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method to search command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8926180" cy="716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82" y="2611965"/>
            <a:ext cx="6451098" cy="386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7341"/>
            <a:ext cx="22792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Process and PID found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229174" y="592070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6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97" y="147125"/>
            <a:ext cx="5684749" cy="656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29" y="439270"/>
            <a:ext cx="1764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Screen captured </a:t>
            </a:r>
          </a:p>
        </p:txBody>
      </p:sp>
    </p:spTree>
    <p:extLst>
      <p:ext uri="{BB962C8B-B14F-4D97-AF65-F5344CB8AC3E}">
        <p14:creationId xmlns:p14="http://schemas.microsoft.com/office/powerpoint/2010/main" val="1750591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Investigate Suspect’s USB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900634" y="1550139"/>
            <a:ext cx="174163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PC recognizes a USB?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912394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Plug and Play (PnP) Manager finds device ID (Hardware IDs  or Compatible IDs)</a:t>
            </a:r>
          </a:p>
          <a:p>
            <a:pPr lvl="1"/>
            <a:r>
              <a:rPr lang="en-US" dirty="0"/>
              <a:t>Receives the event =&gt; enumerates devices from firmware=&gt; device ID  </a:t>
            </a:r>
          </a:p>
          <a:p>
            <a:r>
              <a:rPr lang="en-US" dirty="0"/>
              <a:t>OS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dirty="0"/>
              <a:t>) uses Hardware IDs  or Compatible IDs</a:t>
            </a:r>
          </a:p>
          <a:p>
            <a:r>
              <a:rPr lang="en-US" dirty="0"/>
              <a:t>OS loads that driver use 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i="1" dirty="0">
                <a:solidFill>
                  <a:srgbClr val="007DB5"/>
                </a:solidFill>
              </a:rPr>
              <a:t>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0"/>
            <a:ext cx="4903694" cy="118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1131" y="956274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8570259" y="618565"/>
            <a:ext cx="80682" cy="33770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6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31F50D-FE4B-A3DC-FCC4-8EE22BBB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" r="315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Generated registry keys can be used as </a:t>
            </a:r>
            <a:br>
              <a:rPr lang="en-US" sz="2800"/>
            </a:br>
            <a:r>
              <a:rPr lang="en-US" sz="2800"/>
              <a:t>evidence chain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Show a USB was attached to a PC</a:t>
            </a:r>
          </a:p>
          <a:p>
            <a:r>
              <a:rPr lang="en-US" dirty="0"/>
              <a:t>A USB has an unique </a:t>
            </a:r>
            <a:r>
              <a:rPr lang="en-US"/>
              <a:t>Instance ID </a:t>
            </a:r>
            <a:r>
              <a:rPr lang="en-US" dirty="0"/>
              <a:t>of each device</a:t>
            </a:r>
          </a:p>
          <a:p>
            <a:r>
              <a:rPr lang="en-US" dirty="0"/>
              <a:t>The USB has been assigned a drive letter (D, E, F..) of the PC</a:t>
            </a:r>
          </a:p>
          <a:p>
            <a:r>
              <a:rPr lang="en-US" dirty="0"/>
              <a:t>The drive letter is associated with a suspect’s account</a:t>
            </a:r>
          </a:p>
          <a:p>
            <a:r>
              <a:rPr lang="en-US" dirty="0"/>
              <a:t>Timestamps need to be verified</a:t>
            </a:r>
          </a:p>
          <a:p>
            <a:r>
              <a:rPr lang="en-US" dirty="0"/>
              <a:t>Check setupapi.log (if available)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384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5EE627DE-18B9-B593-8312-F120762C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8" r="23209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Show a USB was attached to a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USB Device interface key is add under</a:t>
            </a:r>
          </a:p>
          <a:p>
            <a:pPr lvl="1"/>
            <a:r>
              <a:rPr lang="en-US" dirty="0"/>
              <a:t>HKEY_LOCAL_MACHINE\SYSTEM\ControlSet001\Control\</a:t>
            </a:r>
            <a:r>
              <a:rPr lang="en-US" dirty="0" err="1"/>
              <a:t>DeviceClasses</a:t>
            </a:r>
            <a:endParaRPr lang="en-US" dirty="0"/>
          </a:p>
          <a:p>
            <a:r>
              <a:rPr lang="en-US" dirty="0"/>
              <a:t>USB Device interface key have a link to </a:t>
            </a:r>
          </a:p>
          <a:p>
            <a:pPr lvl="1"/>
            <a:r>
              <a:rPr lang="en-US" dirty="0"/>
              <a:t>USBSTOR\Disk&amp;Ven_General&amp;Prod_UDisk&amp;Rev_5.00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848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87" y="215434"/>
            <a:ext cx="2610983" cy="596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Device interface GUID?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823"/>
            <a:ext cx="7904617" cy="3496235"/>
          </a:xfrm>
        </p:spPr>
        <p:txBody>
          <a:bodyPr>
            <a:normAutofit/>
          </a:bodyPr>
          <a:lstStyle/>
          <a:p>
            <a:r>
              <a:rPr lang="en-US" dirty="0"/>
              <a:t>Each device has an interface with a Globally Unique Identifier (GUID)</a:t>
            </a:r>
          </a:p>
          <a:p>
            <a:pPr lvl="1"/>
            <a:r>
              <a:rPr lang="en-US" dirty="0"/>
              <a:t>To communicate with PC</a:t>
            </a:r>
          </a:p>
          <a:p>
            <a:pPr lvl="1"/>
            <a:r>
              <a:rPr lang="en-US" dirty="0"/>
              <a:t>Organized under </a:t>
            </a:r>
            <a:r>
              <a:rPr lang="en-US" i="1" dirty="0" err="1">
                <a:solidFill>
                  <a:srgbClr val="FF0000"/>
                </a:solidFill>
              </a:rPr>
              <a:t>DeviceClasses</a:t>
            </a:r>
            <a:endParaRPr lang="en-US" dirty="0"/>
          </a:p>
          <a:p>
            <a:r>
              <a:rPr lang="en-US" dirty="0"/>
              <a:t>A device interface </a:t>
            </a:r>
            <a:r>
              <a:rPr lang="en-US" dirty="0" err="1"/>
              <a:t>subkey</a:t>
            </a:r>
            <a:r>
              <a:rPr lang="en-US" dirty="0"/>
              <a:t> is created when a plug and play device driver is successfully loaded.</a:t>
            </a:r>
          </a:p>
          <a:p>
            <a:pPr lvl="1"/>
            <a:r>
              <a:rPr lang="en-US" dirty="0"/>
              <a:t>Disk interface </a:t>
            </a:r>
            <a:r>
              <a:rPr lang="en-US" dirty="0" err="1"/>
              <a:t>subkey</a:t>
            </a:r>
            <a:r>
              <a:rPr lang="en-US" dirty="0"/>
              <a:t>: GUID_DEVINTERFACE_DISK, or </a:t>
            </a:r>
            <a:r>
              <a:rPr lang="en-US" dirty="0" err="1"/>
              <a:t>DiskClassGUID</a:t>
            </a:r>
            <a:endParaRPr lang="en-US" dirty="0"/>
          </a:p>
          <a:p>
            <a:pPr lvl="1"/>
            <a:r>
              <a:rPr lang="en-US" dirty="0"/>
              <a:t>Value=53F56307-B6BF-11D0-94F2-00A0C91EFB8B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subkey</a:t>
            </a:r>
            <a:r>
              <a:rPr lang="en-US" dirty="0"/>
              <a:t> will be removed if the device is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" y="4881860"/>
            <a:ext cx="7635902" cy="1394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1082" y="3630707"/>
            <a:ext cx="2324305" cy="158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378" y="5187284"/>
            <a:ext cx="24872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a hard disk storage (e.g., USB) device interface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6447" y="2689412"/>
            <a:ext cx="3648635" cy="4392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8794376" y="365125"/>
            <a:ext cx="621011" cy="558744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download the memory image for investigations?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7" y="2374001"/>
            <a:ext cx="10022824" cy="1236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70268"/>
            <a:ext cx="7607099" cy="661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37" y="2004669"/>
            <a:ext cx="25894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memory dump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198" y="4400936"/>
            <a:ext cx="23006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downloaded file</a:t>
            </a:r>
          </a:p>
        </p:txBody>
      </p:sp>
      <p:pic>
        <p:nvPicPr>
          <p:cNvPr id="7" name="Picture 2" descr="Direct download - Free arrows icons">
            <a:extLst>
              <a:ext uri="{FF2B5EF4-FFF2-40B4-BE49-F238E27FC236}">
                <a16:creationId xmlns:a16="http://schemas.microsoft.com/office/drawing/2014/main" id="{91741D5D-E1CF-4997-A2D9-8EB49A12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674" y="1685624"/>
            <a:ext cx="743989" cy="7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4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91" y="1069959"/>
            <a:ext cx="6846167" cy="5130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91" y="528918"/>
            <a:ext cx="24032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device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210" y="5388639"/>
            <a:ext cx="15493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Disk interfaces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5181260" y="557531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9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8" y="1258926"/>
            <a:ext cx="8126554" cy="4972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268" y="573741"/>
            <a:ext cx="19218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Disk Interfaces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7435" y="4630720"/>
            <a:ext cx="2420471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dvTT5ada87cc"/>
              </a:rPr>
              <a:t>#USBSTOR</a:t>
            </a:r>
          </a:p>
          <a:p>
            <a:r>
              <a:rPr lang="en-US" sz="1400" dirty="0">
                <a:latin typeface="AdvTT5ada87cc"/>
              </a:rPr>
              <a:t>#Disk</a:t>
            </a:r>
          </a:p>
          <a:p>
            <a:r>
              <a:rPr lang="en-US" sz="1400" dirty="0">
                <a:latin typeface="AdvTT5ada87cc"/>
              </a:rPr>
              <a:t>&amp;</a:t>
            </a:r>
            <a:r>
              <a:rPr lang="en-US" sz="1400" dirty="0" err="1">
                <a:latin typeface="AdvTT5ada87cc"/>
              </a:rPr>
              <a:t>Ven</a:t>
            </a:r>
            <a:r>
              <a:rPr lang="en-US" sz="1400" dirty="0">
                <a:latin typeface="AdvTT5ada87cc"/>
              </a:rPr>
              <a:t>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VendorName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&amp;Prod_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ProductName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&amp;Rev_[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RevisionID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>
                <a:solidFill>
                  <a:srgbClr val="FF0000"/>
                </a:solidFill>
                <a:latin typeface="AdvTT5ada87cc"/>
              </a:rPr>
              <a:t>UID/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SerialNo</a:t>
            </a:r>
            <a:r>
              <a:rPr lang="en-US" sz="1400" dirty="0">
                <a:latin typeface="AdvTT5ada87cc"/>
              </a:rPr>
              <a:t>.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c369687"/>
              </a:rPr>
              <a:t>{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DeviceInterfaceClassID</a:t>
            </a:r>
            <a:r>
              <a:rPr lang="en-US" sz="1400" dirty="0">
                <a:latin typeface="AdvTTec369687"/>
              </a:rPr>
              <a:t>}</a:t>
            </a:r>
            <a:r>
              <a:rPr lang="en-US" sz="1400" dirty="0">
                <a:latin typeface="AdvTT5ada87cc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765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 </a:t>
            </a:r>
            <a:r>
              <a:rPr lang="en-US" dirty="0"/>
              <a:t>interfaces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01"/>
            <a:ext cx="9121588" cy="4829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Tableau connected via </a:t>
            </a:r>
            <a:r>
              <a:rPr lang="en-US" sz="2000" b="1" dirty="0" err="1"/>
              <a:t>Firewire</a:t>
            </a:r>
            <a:r>
              <a:rPr lang="en-US" sz="2000" b="1" dirty="0"/>
              <a:t>: </a:t>
            </a:r>
            <a:r>
              <a:rPr lang="en-US" sz="2000" dirty="0"/>
              <a:t>##?#SBP2#Tableau&amp;Forensic_SATA_Bridge&amp;LUN0&amp;REV15#000ecc01000f4063#{53f56307-b6bf-11d0-94f2-00a0c91efb8b}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 err="1"/>
              <a:t>eSATA</a:t>
            </a:r>
            <a:r>
              <a:rPr lang="en-US" sz="2000" b="1" dirty="0"/>
              <a:t> attached SSD:  </a:t>
            </a:r>
            <a:r>
              <a:rPr lang="en-US" sz="2000" dirty="0"/>
              <a:t>##?#IDE#DiskPatriot_Torqx_2_32GB_SSD________________S5FAM014#4&amp;35e86db3&amp;0&amp;0.2.0#{53f56307-b6bf-11d0-94f2-00a0c91efb8b}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F-Response iSCSI disk</a:t>
            </a:r>
            <a:r>
              <a:rPr lang="en-US" sz="2000" dirty="0"/>
              <a:t>: ##?#SCSI#Disk&amp;Ven_FRES&amp;Prod_FRES#1&amp;1c121344&amp;0&amp;000000#{53f56307-b6bf-11d0-94f2-00a0c91efb8b}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non generic USB Disk:  </a:t>
            </a:r>
            <a:r>
              <a:rPr lang="en-US" sz="2000" dirty="0"/>
              <a:t>\##?#USBSTOR#Disk&amp;Ven_FUJITSU&amp;Prod_MHT2060AH&amp;Rev_#43527242060A&amp;0#{53f56307-b6bf-11d0-94f2-00a0c91efb8b}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generic USB Disk:  </a:t>
            </a:r>
            <a:r>
              <a:rPr lang="en-US" sz="2000" dirty="0"/>
              <a:t>##?#USBSTOR#Disk&amp;Ven_&amp;Prod_&amp;Rev_PMAP#07032AE8AFBE2481&amp;0#{53f56307-b6bf-11d0-94f2-00a0c91efb8b}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809274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</a:t>
            </a:r>
            <a:r>
              <a:rPr lang="en-US" dirty="0"/>
              <a:t> interfaces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0825"/>
            <a:ext cx="1180592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USB attached android phone:  </a:t>
            </a:r>
            <a:r>
              <a:rPr lang="en-US" sz="2400" dirty="0"/>
              <a:t>##?#USBSTOR#Disk&amp;Ven_Android&amp;Prod___UMS_Composite&amp;Rev___00#8&amp;d3cc3f0&amp;0&amp;304D1905736FB98E&amp;0#{53f56307-b6bf-11d0-94f2-00a0c91efb8b}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GUIDs</a:t>
            </a:r>
            <a:r>
              <a:rPr lang="en-US" sz="2400" dirty="0"/>
              <a:t>: SYSTEM\\Control\</a:t>
            </a:r>
            <a:r>
              <a:rPr lang="en-US" sz="2400" dirty="0" err="1"/>
              <a:t>DeviceClasses</a:t>
            </a:r>
            <a:r>
              <a:rPr lang="en-US" sz="2400" dirty="0"/>
              <a:t>\{53F5630D-B6BF-11D0-94F2-00A0C91EFB8B}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 err="1"/>
              <a:t>MagicISO</a:t>
            </a:r>
            <a:r>
              <a:rPr lang="en-US" sz="2400" b="1" dirty="0"/>
              <a:t> mounted image</a:t>
            </a:r>
            <a:r>
              <a:rPr lang="en-US" sz="2400" dirty="0"/>
              <a:t>:  ##?#SCSI#CdRom&amp;Ven_MagicISO&amp;Prod_Virtual_DVD-ROM&amp;Rev_1.0A#1&amp;2afd7d61&amp;0&amp;0000#{53f5630d-b6bf-11d0-94f2-00a0c91efb8b}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of the generic USB storage device:  </a:t>
            </a:r>
            <a:r>
              <a:rPr lang="en-US" sz="2400" dirty="0"/>
              <a:t>##?#STORAGE#VOLUME#_??_USBSTOR#DISK&amp;VEN_&amp;PROD_&amp;REV_PMAP#07032AE8AFBE2481&amp;0#{53F56307-B6BF-11D0-94F2-00A0C91EFB8B}#{53f5630d-b6bf-11d0-94f2-00a0c91efb8b}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326240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1462438"/>
            <a:ext cx="8387653" cy="4657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1" y="995082"/>
            <a:ext cx="46825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</a:t>
            </a:r>
          </a:p>
        </p:txBody>
      </p:sp>
    </p:spTree>
    <p:extLst>
      <p:ext uri="{BB962C8B-B14F-4D97-AF65-F5344CB8AC3E}">
        <p14:creationId xmlns:p14="http://schemas.microsoft.com/office/powerpoint/2010/main" val="52196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" y="1475227"/>
            <a:ext cx="9029427" cy="455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019" y="977152"/>
            <a:ext cx="61561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Interface\# </a:t>
            </a:r>
            <a:r>
              <a:rPr lang="en-US" dirty="0" err="1"/>
              <a:t>SymbolicLink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412" y="3908612"/>
            <a:ext cx="2327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plug-in timestamp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5" y="4923604"/>
            <a:ext cx="54051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It is a symbolic link, we can check and verify the </a:t>
            </a:r>
            <a:r>
              <a:rPr lang="en-US" dirty="0" err="1"/>
              <a:t>subkey</a:t>
            </a:r>
            <a:r>
              <a:rPr lang="en-US" dirty="0"/>
              <a:t>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3264842" y="529492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USBTOR </a:t>
            </a:r>
            <a:r>
              <a:rPr lang="en-US" dirty="0" err="1"/>
              <a:t>subkey</a:t>
            </a:r>
            <a:r>
              <a:rPr lang="en-US" dirty="0"/>
              <a:t> and timestamp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0" y="1480592"/>
            <a:ext cx="7084733" cy="246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67" y="1400381"/>
            <a:ext cx="3543607" cy="4640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0" y="4240542"/>
            <a:ext cx="4106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Ven</a:t>
            </a:r>
            <a:r>
              <a:rPr lang="en-US" dirty="0"/>
              <a:t>_ [vendor name]</a:t>
            </a:r>
          </a:p>
          <a:p>
            <a:r>
              <a:rPr lang="en-US" dirty="0"/>
              <a:t>Prod_[product name assigned by vendor]</a:t>
            </a:r>
          </a:p>
          <a:p>
            <a:r>
              <a:rPr lang="en-US" dirty="0"/>
              <a:t>Rev_[revision ID]</a:t>
            </a:r>
          </a:p>
        </p:txBody>
      </p:sp>
      <p:sp>
        <p:nvSpPr>
          <p:cNvPr id="12" name="Right Arrow 11"/>
          <p:cNvSpPr/>
          <p:nvPr/>
        </p:nvSpPr>
        <p:spPr>
          <a:xfrm rot="10089075">
            <a:off x="4566656" y="30430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998" y="1783912"/>
            <a:ext cx="1326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2612" y="2913529"/>
            <a:ext cx="18143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Same timestamp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721770" y="5370792"/>
            <a:ext cx="383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find Vendor ID and Product ID?</a:t>
            </a:r>
          </a:p>
        </p:txBody>
      </p:sp>
    </p:spTree>
    <p:extLst>
      <p:ext uri="{BB962C8B-B14F-4D97-AF65-F5344CB8AC3E}">
        <p14:creationId xmlns:p14="http://schemas.microsoft.com/office/powerpoint/2010/main" val="25578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How to find Vendor ID and Product 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F0A09-E9A8-288C-BF84-03992467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2" r="49985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When a USB device is connected to a Windows PC, Windows will remember its vendor and class IDs to reference the next time it is plugged in. This information is stored in: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HKEY_LOCAL_MACHINE\SYSTEM\</a:t>
            </a:r>
            <a:r>
              <a:rPr lang="en-US" dirty="0" err="1"/>
              <a:t>CurrentControlSet</a:t>
            </a:r>
            <a:r>
              <a:rPr lang="en-US" dirty="0"/>
              <a:t>\</a:t>
            </a:r>
            <a:r>
              <a:rPr lang="en-US" dirty="0" err="1"/>
              <a:t>Enum</a:t>
            </a:r>
            <a:r>
              <a:rPr lang="en-US" dirty="0"/>
              <a:t>\USB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E.g., Vid_</a:t>
            </a:r>
            <a:r>
              <a:rPr lang="en-US"/>
              <a:t>0c55</a:t>
            </a:r>
            <a:r>
              <a:rPr lang="en-US" dirty="0"/>
              <a:t>&amp;Pid_</a:t>
            </a:r>
            <a:r>
              <a:rPr lang="en-US"/>
              <a:t>5416</a:t>
            </a:r>
          </a:p>
          <a:p>
            <a:pPr>
              <a:lnSpc>
                <a:spcPct val="90000"/>
              </a:lnSpc>
            </a:pPr>
            <a:r>
              <a:rPr lang="en-US" dirty="0"/>
              <a:t>Can search device information 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https://www.the-sz.com/products/usbid/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Note: Registry dumped from memory doesn’t have VID and PID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Normal registry will contain these information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3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Instance ID of USB?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56962" cy="883069"/>
          </a:xfrm>
        </p:spPr>
        <p:txBody>
          <a:bodyPr/>
          <a:lstStyle/>
          <a:p>
            <a:r>
              <a:rPr lang="en-US" dirty="0"/>
              <a:t>A device identification string that distinguishes a device from other devices of the same type on a computer.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0" y="2873315"/>
            <a:ext cx="9639654" cy="324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5044" y="5262408"/>
            <a:ext cx="414105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second character is &amp;,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USB doesn’t provide SN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UID is created by PnP, is only unique system wide 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3709879" y="555392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4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friendly name of the USB?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1325966"/>
            <a:ext cx="6445355" cy="486078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089075">
            <a:off x="5506018" y="59732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80" y="1325966"/>
            <a:ext cx="5054500" cy="50718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61636" y="5590674"/>
            <a:ext cx="1813985" cy="460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01004" y="5693893"/>
            <a:ext cx="4305987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Note: It is hardware, difference from Disk interface GUID, which is software</a:t>
            </a:r>
          </a:p>
        </p:txBody>
      </p:sp>
    </p:spTree>
    <p:extLst>
      <p:ext uri="{BB962C8B-B14F-4D97-AF65-F5344CB8AC3E}">
        <p14:creationId xmlns:p14="http://schemas.microsoft.com/office/powerpoint/2010/main" val="271353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the image profile?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04" y="2180020"/>
            <a:ext cx="9985148" cy="346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A91D6-683B-49F1-B10B-A000C201A0CD}"/>
              </a:ext>
            </a:extLst>
          </p:cNvPr>
          <p:cNvSpPr txBox="1"/>
          <p:nvPr/>
        </p:nvSpPr>
        <p:spPr>
          <a:xfrm>
            <a:off x="941204" y="1763192"/>
            <a:ext cx="665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vol.py </a:t>
            </a:r>
            <a:r>
              <a:rPr lang="en-US" dirty="0"/>
              <a:t>(NOT volatility) if you use the customized Kali from GitHub</a:t>
            </a:r>
          </a:p>
        </p:txBody>
      </p:sp>
    </p:spTree>
    <p:extLst>
      <p:ext uri="{BB962C8B-B14F-4D97-AF65-F5344CB8AC3E}">
        <p14:creationId xmlns:p14="http://schemas.microsoft.com/office/powerpoint/2010/main" val="681948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/>
          <p:cNvSpPr txBox="1"/>
          <p:nvPr/>
        </p:nvSpPr>
        <p:spPr>
          <a:xfrm>
            <a:off x="675065" y="609600"/>
            <a:ext cx="293051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ContainerID?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361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A system-supplied device identification string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Groups the functional devices associated with a single-function or multifunction device installed in the computer.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in Windows 7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the Plug and Play (PnP) manager uses the container ID to group one or more device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All physical devices should be assigned a ContainerID – not just storage devices.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monitors, external speakers, keyboards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1165063"/>
            <a:ext cx="5421162" cy="149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01" y="3439020"/>
            <a:ext cx="4337235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9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drive letter does the USB was assigned to?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718"/>
            <a:ext cx="8142336" cy="187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1718"/>
            <a:ext cx="8142336" cy="2918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42" y="1732718"/>
            <a:ext cx="2633994" cy="38596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089075">
            <a:off x="3463759" y="358470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9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/>
          <p:cNvSpPr txBox="1"/>
          <p:nvPr/>
        </p:nvSpPr>
        <p:spPr>
          <a:xfrm>
            <a:off x="2849562" y="609600"/>
            <a:ext cx="642444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 of only exam   </a:t>
            </a:r>
            <a:r>
              <a:rPr lang="en-US" sz="3600" b="1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/System/MountedDevices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encil and answer-sheet">
            <a:extLst>
              <a:ext uri="{FF2B5EF4-FFF2-40B4-BE49-F238E27FC236}">
                <a16:creationId xmlns:a16="http://schemas.microsoft.com/office/drawing/2014/main" id="{C4ACCD3A-7CAB-7161-39CE-C6BB60901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39" r="5769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2849562" y="2160589"/>
            <a:ext cx="642444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registry key may not have a correct drive letter.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Windows only tracks the last device that has been assigned a particular drive letter (D, E, F, etc.)</a:t>
            </a: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need to exam NTUSER.DAT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2989980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mount F volume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46" y="1472724"/>
            <a:ext cx="5559228" cy="696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48" y="2239982"/>
            <a:ext cx="8321334" cy="420145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4666917" y="35927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089075">
            <a:off x="1827465" y="492422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USB Last Attached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336"/>
            <a:ext cx="8618092" cy="21963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089075">
            <a:off x="5506016" y="38975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Evidence Source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/USBSTOR</a:t>
            </a:r>
          </a:p>
          <a:p>
            <a:pPr lvl="1"/>
            <a:r>
              <a:rPr lang="en-US" dirty="0" err="1"/>
              <a:t>Referened</a:t>
            </a:r>
            <a:r>
              <a:rPr lang="en-US" dirty="0"/>
              <a:t> by SYSTEM\ControlSet001\Control\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\{53f56307-b6bf-11d0-94f2-00a0c91efb8b}\UID\</a:t>
            </a:r>
          </a:p>
          <a:p>
            <a:r>
              <a:rPr lang="en-US" dirty="0"/>
              <a:t>SYSTEM/</a:t>
            </a:r>
            <a:r>
              <a:rPr lang="en-US" dirty="0" err="1"/>
              <a:t>MountedDevices</a:t>
            </a:r>
            <a:endParaRPr lang="en-US" dirty="0"/>
          </a:p>
          <a:p>
            <a:pPr lvl="1"/>
            <a:r>
              <a:rPr lang="en-US" dirty="0"/>
              <a:t>Drive letter or volume mounted</a:t>
            </a:r>
          </a:p>
          <a:p>
            <a:r>
              <a:rPr lang="en-US" dirty="0"/>
              <a:t>NTUSER.DAT/Software/Microsoft/Windows/</a:t>
            </a:r>
            <a:r>
              <a:rPr lang="en-US" dirty="0" err="1"/>
              <a:t>CurrentVersion</a:t>
            </a:r>
            <a:r>
              <a:rPr lang="en-US" dirty="0"/>
              <a:t>/Explorer/MountPoints2</a:t>
            </a:r>
          </a:p>
          <a:p>
            <a:pPr lvl="1"/>
            <a:r>
              <a:rPr lang="en-US" dirty="0" err="1"/>
              <a:t>eveal</a:t>
            </a:r>
            <a:r>
              <a:rPr lang="en-US" dirty="0"/>
              <a:t> which user was logged in and active</a:t>
            </a:r>
          </a:p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</a:t>
            </a:r>
          </a:p>
          <a:p>
            <a:pPr lvl="1"/>
            <a:r>
              <a:rPr lang="en-US" dirty="0"/>
              <a:t>Not available in memory dump</a:t>
            </a:r>
          </a:p>
          <a:p>
            <a:r>
              <a:rPr lang="en-US" dirty="0"/>
              <a:t>(optional) Windows Vista+ – ROOT/Windows/</a:t>
            </a:r>
            <a:r>
              <a:rPr lang="en-US" dirty="0" err="1"/>
              <a:t>inf</a:t>
            </a:r>
            <a:r>
              <a:rPr lang="en-US" dirty="0"/>
              <a:t>/setupapi.dev.log</a:t>
            </a:r>
          </a:p>
          <a:p>
            <a:r>
              <a:rPr lang="en-US" dirty="0"/>
              <a:t>(optional) Windows XP – ROOT/Windows/setupapi.log</a:t>
            </a:r>
          </a:p>
        </p:txBody>
      </p:sp>
    </p:spTree>
    <p:extLst>
      <p:ext uri="{BB962C8B-B14F-4D97-AF65-F5344CB8AC3E}">
        <p14:creationId xmlns:p14="http://schemas.microsoft.com/office/powerpoint/2010/main" val="2386207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Internet History</a:t>
            </a:r>
          </a:p>
        </p:txBody>
      </p:sp>
      <p:pic>
        <p:nvPicPr>
          <p:cNvPr id="6" name="Picture 4" descr="Internet Explor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14812"/>
            <a:ext cx="1303941" cy="12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7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Internet Explore?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03" y="1618970"/>
            <a:ext cx="7532374" cy="445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5432612" y="3111311"/>
            <a:ext cx="16785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 history/cache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612" y="5639930"/>
            <a:ext cx="15074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X: exit</a:t>
            </a:r>
          </a:p>
        </p:txBody>
      </p:sp>
    </p:spTree>
    <p:extLst>
      <p:ext uri="{BB962C8B-B14F-4D97-AF65-F5344CB8AC3E}">
        <p14:creationId xmlns:p14="http://schemas.microsoft.com/office/powerpoint/2010/main" val="138888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" y="2220760"/>
            <a:ext cx="9842585" cy="6479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activates in 2019? No</a:t>
            </a:r>
          </a:p>
        </p:txBody>
      </p:sp>
    </p:spTree>
    <p:extLst>
      <p:ext uri="{BB962C8B-B14F-4D97-AF65-F5344CB8AC3E}">
        <p14:creationId xmlns:p14="http://schemas.microsoft.com/office/powerpoint/2010/main" val="1735075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Investigate File Explorer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74" y="4263992"/>
            <a:ext cx="3498045" cy="1325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Shellbags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617" y="1261330"/>
            <a:ext cx="4335340" cy="43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80A3ABB-0FA2-42FF-AA10-7478CFB1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Show all registry keys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F4FD-D642-4643-A298-4E27AB42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28" y="934222"/>
            <a:ext cx="4566712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82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dirty="0" err="1"/>
              <a:t>Shellbags</a:t>
            </a:r>
            <a:r>
              <a:rPr lang="en-US" dirty="0"/>
              <a:t>?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9D1DE0D-24D8-89AF-4C7F-975D4A3C8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5056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8961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registry keys that </a:t>
            </a:r>
            <a:r>
              <a:rPr lang="en-US" dirty="0" err="1"/>
              <a:t>shellbags</a:t>
            </a:r>
            <a:r>
              <a:rPr lang="en-US" dirty="0"/>
              <a:t> are structured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Structured from two main registry keys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</a:rPr>
              <a:t>BagMRU</a:t>
            </a:r>
            <a:r>
              <a:rPr lang="en-US" sz="2800" dirty="0"/>
              <a:t>: stores folder names and records folder paths by creating the similar tree structure.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Bags</a:t>
            </a:r>
            <a:r>
              <a:rPr lang="en-US" sz="2800" dirty="0"/>
              <a:t>: stores the view preferences such as the window size, location and view mode</a:t>
            </a:r>
          </a:p>
          <a:p>
            <a:r>
              <a:rPr lang="en-US" sz="3200" dirty="0"/>
              <a:t>Physical location (Win7 +)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%\NTUSER.dat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err="1"/>
              <a:t>AppData</a:t>
            </a:r>
            <a:r>
              <a:rPr lang="en-US" dirty="0"/>
              <a:t>\Local\Microsoft\Windows\UsrClass.dat.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4" y="1892103"/>
            <a:ext cx="3577702" cy="38098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30988" y="5065059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130988" y="5296440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94612" y="3065929"/>
            <a:ext cx="1864659" cy="211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4612" y="4177553"/>
            <a:ext cx="1864659" cy="12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6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shellbags are structured?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2475509"/>
            <a:ext cx="3856774" cy="19958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Structured In hierarchy to which they are accessed through Windows Explorer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each numbered folder representing a parent or child folder of the one previous. </a:t>
            </a:r>
          </a:p>
        </p:txBody>
      </p:sp>
    </p:spTree>
    <p:extLst>
      <p:ext uri="{BB962C8B-B14F-4D97-AF65-F5344CB8AC3E}">
        <p14:creationId xmlns:p14="http://schemas.microsoft.com/office/powerpoint/2010/main" val="49836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folder access activities on 2019-01-06?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150"/>
            <a:ext cx="10412339" cy="317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8893" y="4051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5977" y="4303059"/>
            <a:ext cx="35449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Interesting! we need to look into it. 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4809073" y="410905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0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2495"/>
            <a:ext cx="10276097" cy="156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folder access activities on 2019-01-06?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92941"/>
            <a:ext cx="37160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Print </a:t>
            </a:r>
            <a:r>
              <a:rPr lang="en-US" dirty="0" err="1"/>
              <a:t>shellbags</a:t>
            </a:r>
            <a:r>
              <a:rPr lang="en-US" dirty="0"/>
              <a:t> to a file shellbags.html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918" y="3002263"/>
            <a:ext cx="25025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Easy to review html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4619"/>
            <a:ext cx="4864764" cy="520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4313839"/>
            <a:ext cx="38109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shellbags.html has be generated</a:t>
            </a:r>
          </a:p>
        </p:txBody>
      </p:sp>
    </p:spTree>
    <p:extLst>
      <p:ext uri="{BB962C8B-B14F-4D97-AF65-F5344CB8AC3E}">
        <p14:creationId xmlns:p14="http://schemas.microsoft.com/office/powerpoint/2010/main" val="42802417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" y="1093702"/>
            <a:ext cx="10448190" cy="5145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81" y="564776"/>
            <a:ext cx="47394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suspect accesses the download folder (twice).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1481" y="6157863"/>
            <a:ext cx="757425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T Sans"/>
              </a:rPr>
              <a:t>Last Access of folder or last preference change,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not the time of changing the files in the folder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1341" y="5907741"/>
            <a:ext cx="215153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35399" y="5324146"/>
            <a:ext cx="20698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T Sans"/>
              </a:rPr>
              <a:t>First Access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75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Timeline Analysis 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1625831"/>
            <a:ext cx="3765692" cy="36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42921"/>
            <a:ext cx="7552074" cy="127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5" y="242921"/>
            <a:ext cx="2761129" cy="6445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Chrome.exe downloads</a:t>
            </a:r>
          </a:p>
          <a:p>
            <a:r>
              <a:rPr lang="en-US" dirty="0"/>
              <a:t>2019-01-04 16:05:12 GMT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2" y="3977775"/>
            <a:ext cx="6646152" cy="2313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306" y="3977775"/>
            <a:ext cx="27611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plugged in </a:t>
            </a:r>
          </a:p>
          <a:p>
            <a:r>
              <a:rPr lang="en-US" dirty="0"/>
              <a:t>2019-01-06 15:02:54 UTC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76132"/>
          <a:stretch/>
        </p:blipFill>
        <p:spPr>
          <a:xfrm>
            <a:off x="1406943" y="2205318"/>
            <a:ext cx="10448190" cy="1228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306" y="2328269"/>
            <a:ext cx="276112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review download folder</a:t>
            </a:r>
          </a:p>
          <a:p>
            <a:r>
              <a:rPr lang="en-US" dirty="0"/>
              <a:t>2019-01-06 14:49:40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11021761" y="6739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8260115" y="2619851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089075">
            <a:off x="7865668" y="548144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93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10" y="5039101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770" y="4198605"/>
            <a:ext cx="416798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Command Prompt with Copy command: </a:t>
            </a:r>
          </a:p>
          <a:p>
            <a:r>
              <a:rPr lang="en-US" dirty="0"/>
              <a:t>2019-01-06 15:06:011 UTC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132"/>
          <a:stretch/>
        </p:blipFill>
        <p:spPr>
          <a:xfrm>
            <a:off x="1399706" y="2790191"/>
            <a:ext cx="10448190" cy="12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8" y="93856"/>
            <a:ext cx="7615516" cy="194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771" y="93856"/>
            <a:ext cx="3459770" cy="6502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assigned to F volume</a:t>
            </a:r>
          </a:p>
          <a:p>
            <a:r>
              <a:rPr lang="en-US" dirty="0"/>
              <a:t>2019-01-06 15:03:06 UTC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165" y="2010509"/>
            <a:ext cx="340537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review download folder: 2019-01-06 15:04:40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8206327" y="177557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5481056" y="346218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089075">
            <a:off x="10662656" y="56890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711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0389813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04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graphicFrame>
        <p:nvGraphicFramePr>
          <p:cNvPr id="1030" name="Content Placeholder 5">
            <a:extLst>
              <a:ext uri="{FF2B5EF4-FFF2-40B4-BE49-F238E27FC236}">
                <a16:creationId xmlns:a16="http://schemas.microsoft.com/office/drawing/2014/main" id="{31F905A8-0FC5-3B40-9A7E-F555D7D73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856918"/>
              </p:ext>
            </p:extLst>
          </p:nvPr>
        </p:nvGraphicFramePr>
        <p:xfrm>
          <a:off x="1708480" y="1825625"/>
          <a:ext cx="75655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840941"/>
            <a:ext cx="556091" cy="5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Explorer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326120"/>
            <a:ext cx="524436" cy="5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1301898" y="3743011"/>
            <a:ext cx="257069" cy="55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5177" y="3407784"/>
            <a:ext cx="461647" cy="3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177" y="2858363"/>
            <a:ext cx="525546" cy="47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177" y="2267707"/>
            <a:ext cx="526429" cy="50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177" y="1563560"/>
            <a:ext cx="562304" cy="62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6346" y="5448209"/>
            <a:ext cx="530966" cy="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4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Note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E6A7A36-1507-8537-4F0A-ABFE37BA0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49728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9758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8F7E25BB-B117-C111-591E-A10DCC930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Post-Investigation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4406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Windows 7 password?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password hashes from memory</a:t>
            </a:r>
          </a:p>
          <a:p>
            <a:r>
              <a:rPr lang="en-US" dirty="0"/>
              <a:t>Using </a:t>
            </a:r>
            <a:r>
              <a:rPr lang="en-US" i="1" dirty="0"/>
              <a:t>John the Ripper </a:t>
            </a:r>
            <a:r>
              <a:rPr lang="en-US" dirty="0"/>
              <a:t>to crack password </a:t>
            </a:r>
          </a:p>
          <a:p>
            <a:pPr lvl="1"/>
            <a:r>
              <a:rPr lang="en-US" dirty="0"/>
              <a:t>John the Ripper is a free password cracking software tool. </a:t>
            </a:r>
          </a:p>
          <a:p>
            <a:pPr lvl="1"/>
            <a:r>
              <a:rPr lang="en-US" i="1" dirty="0" err="1"/>
              <a:t>password.lst</a:t>
            </a:r>
            <a:r>
              <a:rPr lang="en-US" dirty="0"/>
              <a:t> is the default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1969832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5" y="1313510"/>
            <a:ext cx="10110284" cy="183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8517" y="3151743"/>
            <a:ext cx="519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your VM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IEUser</a:t>
            </a:r>
            <a:r>
              <a:rPr lang="en-US" dirty="0"/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is "Passw0rd!"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3375" y="687465"/>
            <a:ext cx="18614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Dump NTLM hash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5" y="4288874"/>
            <a:ext cx="7737864" cy="182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75" y="3734876"/>
            <a:ext cx="36157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IEUser’s</a:t>
            </a:r>
            <a:r>
              <a:rPr lang="en-US" dirty="0"/>
              <a:t> password hash to a file</a:t>
            </a:r>
          </a:p>
        </p:txBody>
      </p:sp>
    </p:spTree>
    <p:extLst>
      <p:ext uri="{BB962C8B-B14F-4D97-AF65-F5344CB8AC3E}">
        <p14:creationId xmlns:p14="http://schemas.microsoft.com/office/powerpoint/2010/main" val="2472606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38" y="1003880"/>
            <a:ext cx="7157252" cy="1011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6562" y="985566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 the location of John’s default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password.lst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0915" y="1461192"/>
            <a:ext cx="131389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: root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/>
              <a:t>: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838" y="2364571"/>
            <a:ext cx="7968954" cy="389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62" y="2386079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Search passwords contain the string “pass” ignore case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2527" y="3808520"/>
            <a:ext cx="14156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i: ignore case</a:t>
            </a:r>
          </a:p>
        </p:txBody>
      </p:sp>
    </p:spTree>
    <p:extLst>
      <p:ext uri="{BB962C8B-B14F-4D97-AF65-F5344CB8AC3E}">
        <p14:creationId xmlns:p14="http://schemas.microsoft.com/office/powerpoint/2010/main" val="238406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813420"/>
            <a:ext cx="9388875" cy="54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690" y="1252231"/>
            <a:ext cx="63611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 can add a new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to the dictionary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3461170"/>
            <a:ext cx="7275269" cy="1607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90" y="2877009"/>
            <a:ext cx="71052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has been added to the dictionary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128" y="1836392"/>
            <a:ext cx="142160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Need root privilege </a:t>
            </a:r>
          </a:p>
        </p:txBody>
      </p:sp>
    </p:spTree>
    <p:extLst>
      <p:ext uri="{BB962C8B-B14F-4D97-AF65-F5344CB8AC3E}">
        <p14:creationId xmlns:p14="http://schemas.microsoft.com/office/powerpoint/2010/main" val="4128872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" y="1898552"/>
            <a:ext cx="8915345" cy="3364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415" y="1351280"/>
            <a:ext cx="23336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IEUser’s</a:t>
            </a:r>
            <a:r>
              <a:rPr lang="en-US" dirty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3944858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3BFB028D-77B5-2DA3-9FC1-2DC333C1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0" r="1316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Try Other Plugins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5376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0596"/>
            <a:ext cx="8981939" cy="187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93458"/>
            <a:ext cx="7967225" cy="1798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92325"/>
            <a:ext cx="20058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a plugin repo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4071434"/>
            <a:ext cx="2648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downloaded plugins</a:t>
            </a:r>
          </a:p>
        </p:txBody>
      </p:sp>
    </p:spTree>
    <p:extLst>
      <p:ext uri="{BB962C8B-B14F-4D97-AF65-F5344CB8AC3E}">
        <p14:creationId xmlns:p14="http://schemas.microsoft.com/office/powerpoint/2010/main" val="3967338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chrome history?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3" y="2321356"/>
            <a:ext cx="10330831" cy="1488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188" y="1690688"/>
            <a:ext cx="22701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Plugins may not work!</a:t>
            </a:r>
          </a:p>
        </p:txBody>
      </p:sp>
    </p:spTree>
    <p:extLst>
      <p:ext uri="{BB962C8B-B14F-4D97-AF65-F5344CB8AC3E}">
        <p14:creationId xmlns:p14="http://schemas.microsoft.com/office/powerpoint/2010/main" val="111368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8636" y="1703869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Understand the Suspect and Accounts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1326303"/>
            <a:ext cx="3765692" cy="42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https://www.forwarddefense.com/pdfs/Memory-Analysis-with-Volatility.pdf</a:t>
            </a:r>
          </a:p>
          <a:p>
            <a:r>
              <a:rPr lang="en-US" dirty="0">
                <a:hlinkClick r:id="rId3"/>
              </a:rPr>
              <a:t>https://www.andreafortuna.org/2017/07/31/volatility-my-own-cheatsheet-part-6-windows-registry/</a:t>
            </a:r>
            <a:endParaRPr lang="en-US" dirty="0"/>
          </a:p>
          <a:p>
            <a:r>
              <a:rPr lang="en-US" dirty="0">
                <a:hlinkClick r:id="rId4"/>
              </a:rPr>
              <a:t>http://www.mrtweaks.com/regedit.htm</a:t>
            </a:r>
            <a:endParaRPr lang="en-US" dirty="0"/>
          </a:p>
          <a:p>
            <a:r>
              <a:rPr lang="en-US" dirty="0">
                <a:hlinkClick r:id="rId5"/>
              </a:rPr>
              <a:t>https://tweaklibrary.com/what-are-registry-root-keys/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https://docs.microsoft.com/en-us/windows-hardware/drivers/usbcon/usb-device-specific-registry-settings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https://docs.microsoft.com/en-us/windows-hardware/drivers/install/standard-usb-identifiers</a:t>
            </a:r>
            <a:endParaRPr lang="en-US" dirty="0"/>
          </a:p>
          <a:p>
            <a:r>
              <a:rPr lang="en-US" dirty="0">
                <a:hlinkClick r:id="rId8"/>
              </a:rPr>
              <a:t>https://www.forensicfocus.com/forums/general/usbstor-registry-entries-windows-7/</a:t>
            </a:r>
            <a:endParaRPr lang="en-US" dirty="0"/>
          </a:p>
          <a:p>
            <a:r>
              <a:rPr lang="en-US" dirty="0">
                <a:hlinkClick r:id="rId9"/>
              </a:rPr>
              <a:t>https://docs.microsoft.com/en-us/windows-hardware/drivers/install/instance-ids</a:t>
            </a:r>
            <a:endParaRPr lang="en-US" dirty="0"/>
          </a:p>
          <a:p>
            <a:r>
              <a:rPr lang="en-US" dirty="0">
                <a:hlinkClick r:id="rId10"/>
              </a:rPr>
              <a:t>http://techexe.net/computer-fundamentals/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https://docs.microsoft.com/en-us/windows-hardware/drivers/install/device-identification-strings</a:t>
            </a:r>
            <a:endParaRPr lang="en-US" dirty="0"/>
          </a:p>
          <a:p>
            <a:r>
              <a:rPr lang="en-US" dirty="0">
                <a:hlinkClick r:id="rId12"/>
              </a:rPr>
              <a:t>https://kuscholarworks.ku.edu/bitstream/handle/1808/19390/Kang_ku_0099M_14318_DATA_1.pdf;jsessionid=8069E32208405DF2EC49129DDE02DF4D?sequence=1</a:t>
            </a:r>
            <a:endParaRPr lang="en-US" dirty="0"/>
          </a:p>
          <a:p>
            <a:r>
              <a:rPr lang="en-US" dirty="0"/>
              <a:t>http://what-when-how.com/windows-forensic-analysis/registry-analysis-windows-forensic-analysis-part-5/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10265</TotalTime>
  <Words>3941</Words>
  <Application>Microsoft Office PowerPoint</Application>
  <PresentationFormat>Widescreen</PresentationFormat>
  <Paragraphs>469</Paragraphs>
  <Slides>90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5" baseType="lpstr">
      <vt:lpstr>AdvTT5ada87cc</vt:lpstr>
      <vt:lpstr>AdvTTec369687</vt:lpstr>
      <vt:lpstr>AdvTTeeee58d9.B</vt:lpstr>
      <vt:lpstr>Arial</vt:lpstr>
      <vt:lpstr>Arial</vt:lpstr>
      <vt:lpstr>Calibri</vt:lpstr>
      <vt:lpstr>Helvetica Neue</vt:lpstr>
      <vt:lpstr>Poppins</vt:lpstr>
      <vt:lpstr>PT Sans</vt:lpstr>
      <vt:lpstr>Roboto</vt:lpstr>
      <vt:lpstr>Segoe UI</vt:lpstr>
      <vt:lpstr>Times New Roman</vt:lpstr>
      <vt:lpstr>Trebuchet MS</vt:lpstr>
      <vt:lpstr>Wingdings 3</vt:lpstr>
      <vt:lpstr>Facet</vt:lpstr>
      <vt:lpstr>Memory Forensics  </vt:lpstr>
      <vt:lpstr>Pre-investigation</vt:lpstr>
      <vt:lpstr>How to install Volatility 2?</vt:lpstr>
      <vt:lpstr>Manual install Volatility 2?</vt:lpstr>
      <vt:lpstr>Where to download the memory image for investigations?</vt:lpstr>
      <vt:lpstr>How to identify the image profile?</vt:lpstr>
      <vt:lpstr>Show all registry keys</vt:lpstr>
      <vt:lpstr>Investigation</vt:lpstr>
      <vt:lpstr>Understand the Suspect and Accounts</vt:lpstr>
      <vt:lpstr>Who was using the device?</vt:lpstr>
      <vt:lpstr>Who are associated with the device?</vt:lpstr>
      <vt:lpstr>PowerPoint Presentation</vt:lpstr>
      <vt:lpstr>Who has SID= S-1-5-21-1716914095-909560446-1177810406-1002? </vt:lpstr>
      <vt:lpstr>PowerPoint Presentation</vt:lpstr>
      <vt:lpstr>Who is the default logon user?</vt:lpstr>
      <vt:lpstr>PowerPoint Presentation</vt:lpstr>
      <vt:lpstr>It is the time to review Registry</vt:lpstr>
      <vt:lpstr>HKEY_USERS (HKU)</vt:lpstr>
      <vt:lpstr>HKEY_CURRENT_USER (HKCU)</vt:lpstr>
      <vt:lpstr>HKEY_LOCAL_MACHINE (HKLM)</vt:lpstr>
      <vt:lpstr>HKEY_CURRENT_CONFIG (HKCC)</vt:lpstr>
      <vt:lpstr>Understand the Suspect’s PC</vt:lpstr>
      <vt:lpstr>Motherboard layout</vt:lpstr>
      <vt:lpstr>Where to find CPU of the Suspect’s PC?</vt:lpstr>
      <vt:lpstr>PowerPoint Presentation</vt:lpstr>
      <vt:lpstr>How to find CPU of the Suspect’s PC?</vt:lpstr>
      <vt:lpstr>How to find other PC system information?</vt:lpstr>
      <vt:lpstr>How PC enumerates devices on its bus?</vt:lpstr>
      <vt:lpstr>Where the enumerated devices Infor saved?</vt:lpstr>
      <vt:lpstr>How to enumerated devices? </vt:lpstr>
      <vt:lpstr>How Windows install device drivers?</vt:lpstr>
      <vt:lpstr>How to find devices connected to PCI?</vt:lpstr>
      <vt:lpstr>PowerPoint Presentation</vt:lpstr>
      <vt:lpstr>What is the name of suspect’s device?</vt:lpstr>
      <vt:lpstr>Network Forensics</vt:lpstr>
      <vt:lpstr>Are there suspicious IPs (processes) connected to the PC?</vt:lpstr>
      <vt:lpstr>Which program that was connected to this suspicious IP address?</vt:lpstr>
      <vt:lpstr>Which program that was connected to this suspicious IP address?</vt:lpstr>
      <vt:lpstr>PowerPoint Presentation</vt:lpstr>
      <vt:lpstr>Investigate Command History</vt:lpstr>
      <vt:lpstr>Did the suspect use commands to copy files?</vt:lpstr>
      <vt:lpstr>When these commands are executed?</vt:lpstr>
      <vt:lpstr>An alternate method to search command history</vt:lpstr>
      <vt:lpstr>PowerPoint Presentation</vt:lpstr>
      <vt:lpstr>Investigate Suspect’s USB</vt:lpstr>
      <vt:lpstr>How a PC recognizes a USB?</vt:lpstr>
      <vt:lpstr>Generated registry keys can be used as  evidence chain</vt:lpstr>
      <vt:lpstr>Show a USB was attached to a PC</vt:lpstr>
      <vt:lpstr>What is a Device interface GUID?</vt:lpstr>
      <vt:lpstr>PowerPoint Presentation</vt:lpstr>
      <vt:lpstr>PowerPoint Presentation</vt:lpstr>
      <vt:lpstr>Other Useful disk interfaces (1)</vt:lpstr>
      <vt:lpstr>Other Useful disk interfaces (2)</vt:lpstr>
      <vt:lpstr>PowerPoint Presentation</vt:lpstr>
      <vt:lpstr>PowerPoint Presentation</vt:lpstr>
      <vt:lpstr>Verify USBTOR subkey and timestamp</vt:lpstr>
      <vt:lpstr>How to find Vendor ID and Product ID?</vt:lpstr>
      <vt:lpstr>What is the Instance ID of USB?</vt:lpstr>
      <vt:lpstr>What is the friendly name of the USB?</vt:lpstr>
      <vt:lpstr>PowerPoint Presentation</vt:lpstr>
      <vt:lpstr>Which drive letter does the USB was assigned to?</vt:lpstr>
      <vt:lpstr>PowerPoint Presentation</vt:lpstr>
      <vt:lpstr>Who did mount F volume to PC?</vt:lpstr>
      <vt:lpstr>When the USB Last Attached to PC?</vt:lpstr>
      <vt:lpstr>USB Evidence Source List</vt:lpstr>
      <vt:lpstr>Investigate Internet History</vt:lpstr>
      <vt:lpstr>Did the suspect use Internet Explore?</vt:lpstr>
      <vt:lpstr>Are there any activates in 2019? No</vt:lpstr>
      <vt:lpstr>Investigate File Explorer History</vt:lpstr>
      <vt:lpstr>What are Shellbags?</vt:lpstr>
      <vt:lpstr>What are registry keys that shellbags are structured from?</vt:lpstr>
      <vt:lpstr>How shellbags are structured?</vt:lpstr>
      <vt:lpstr>Are there any folder access activities on 2019-01-06?</vt:lpstr>
      <vt:lpstr>What are folder access activities on 2019-01-06?</vt:lpstr>
      <vt:lpstr>PowerPoint Presentation</vt:lpstr>
      <vt:lpstr>Timeline Analysis </vt:lpstr>
      <vt:lpstr>PowerPoint Presentation</vt:lpstr>
      <vt:lpstr>PowerPoint Presentation</vt:lpstr>
      <vt:lpstr>PowerPoint Presentation</vt:lpstr>
      <vt:lpstr>Note</vt:lpstr>
      <vt:lpstr>Post-Investigation</vt:lpstr>
      <vt:lpstr>What is Windows 7 password?</vt:lpstr>
      <vt:lpstr>PowerPoint Presentation</vt:lpstr>
      <vt:lpstr>PowerPoint Presentation</vt:lpstr>
      <vt:lpstr>PowerPoint Presentation</vt:lpstr>
      <vt:lpstr>PowerPoint Presentation</vt:lpstr>
      <vt:lpstr>Try Other Plugins</vt:lpstr>
      <vt:lpstr>How to download plugins</vt:lpstr>
      <vt:lpstr>How to find chrome history?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Sajin.Shivdas@fdf.gov.ae</dc:creator>
  <cp:lastModifiedBy>Sajin Shivdas Sivadasan Shridharan</cp:lastModifiedBy>
  <cp:revision>807</cp:revision>
  <dcterms:created xsi:type="dcterms:W3CDTF">2020-09-14T14:43:27Z</dcterms:created>
  <dcterms:modified xsi:type="dcterms:W3CDTF">2022-11-22T08:50:52Z</dcterms:modified>
</cp:coreProperties>
</file>